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6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6854" y="229870"/>
            <a:ext cx="10229215" cy="7023100"/>
          </a:xfrm>
          <a:custGeom>
            <a:avLst/>
            <a:gdLst/>
            <a:ahLst/>
            <a:cxnLst/>
            <a:rect l="l" t="t" r="r" b="b"/>
            <a:pathLst>
              <a:path w="10229215" h="7023100">
                <a:moveTo>
                  <a:pt x="0" y="7023100"/>
                </a:moveTo>
                <a:lnTo>
                  <a:pt x="10229215" y="7023100"/>
                </a:lnTo>
                <a:lnTo>
                  <a:pt x="10229215" y="0"/>
                </a:lnTo>
                <a:lnTo>
                  <a:pt x="0" y="0"/>
                </a:lnTo>
                <a:lnTo>
                  <a:pt x="0" y="70231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6854" y="229870"/>
            <a:ext cx="10229215" cy="878205"/>
          </a:xfrm>
          <a:custGeom>
            <a:avLst/>
            <a:gdLst/>
            <a:ahLst/>
            <a:cxnLst/>
            <a:rect l="l" t="t" r="r" b="b"/>
            <a:pathLst>
              <a:path w="10229215" h="878205">
                <a:moveTo>
                  <a:pt x="10229215" y="0"/>
                </a:moveTo>
                <a:lnTo>
                  <a:pt x="0" y="0"/>
                </a:lnTo>
                <a:lnTo>
                  <a:pt x="877874" y="877824"/>
                </a:lnTo>
                <a:lnTo>
                  <a:pt x="9351391" y="877824"/>
                </a:lnTo>
                <a:lnTo>
                  <a:pt x="10229215" y="0"/>
                </a:lnTo>
                <a:close/>
              </a:path>
            </a:pathLst>
          </a:custGeom>
          <a:solidFill>
            <a:srgbClr val="D5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6854" y="229870"/>
            <a:ext cx="878205" cy="7023100"/>
          </a:xfrm>
          <a:custGeom>
            <a:avLst/>
            <a:gdLst/>
            <a:ahLst/>
            <a:cxnLst/>
            <a:rect l="l" t="t" r="r" b="b"/>
            <a:pathLst>
              <a:path w="878205" h="7023100">
                <a:moveTo>
                  <a:pt x="0" y="0"/>
                </a:moveTo>
                <a:lnTo>
                  <a:pt x="0" y="7023100"/>
                </a:lnTo>
                <a:lnTo>
                  <a:pt x="877874" y="6145212"/>
                </a:lnTo>
                <a:lnTo>
                  <a:pt x="877874" y="877824"/>
                </a:lnTo>
                <a:lnTo>
                  <a:pt x="0" y="0"/>
                </a:lnTo>
                <a:close/>
              </a:path>
            </a:pathLst>
          </a:custGeom>
          <a:solidFill>
            <a:srgbClr val="E0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6854" y="6375082"/>
            <a:ext cx="10229215" cy="878205"/>
          </a:xfrm>
          <a:custGeom>
            <a:avLst/>
            <a:gdLst/>
            <a:ahLst/>
            <a:cxnLst/>
            <a:rect l="l" t="t" r="r" b="b"/>
            <a:pathLst>
              <a:path w="10229215" h="878204">
                <a:moveTo>
                  <a:pt x="9351391" y="0"/>
                </a:moveTo>
                <a:lnTo>
                  <a:pt x="877874" y="0"/>
                </a:lnTo>
                <a:lnTo>
                  <a:pt x="0" y="877887"/>
                </a:lnTo>
                <a:lnTo>
                  <a:pt x="10229215" y="877887"/>
                </a:lnTo>
                <a:lnTo>
                  <a:pt x="9351391" y="0"/>
                </a:lnTo>
                <a:close/>
              </a:path>
            </a:pathLst>
          </a:custGeom>
          <a:solidFill>
            <a:srgbClr val="A3C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588245" y="229870"/>
            <a:ext cx="878205" cy="7023100"/>
          </a:xfrm>
          <a:custGeom>
            <a:avLst/>
            <a:gdLst/>
            <a:ahLst/>
            <a:cxnLst/>
            <a:rect l="l" t="t" r="r" b="b"/>
            <a:pathLst>
              <a:path w="878204" h="7023100">
                <a:moveTo>
                  <a:pt x="877824" y="0"/>
                </a:moveTo>
                <a:lnTo>
                  <a:pt x="0" y="877824"/>
                </a:lnTo>
                <a:lnTo>
                  <a:pt x="0" y="6145212"/>
                </a:lnTo>
                <a:lnTo>
                  <a:pt x="877824" y="7023100"/>
                </a:lnTo>
                <a:lnTo>
                  <a:pt x="877824" y="0"/>
                </a:lnTo>
                <a:close/>
              </a:path>
            </a:pathLst>
          </a:custGeom>
          <a:solidFill>
            <a:srgbClr val="799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36854" y="229870"/>
            <a:ext cx="10229215" cy="7023100"/>
          </a:xfrm>
          <a:custGeom>
            <a:avLst/>
            <a:gdLst/>
            <a:ahLst/>
            <a:cxnLst/>
            <a:rect l="l" t="t" r="r" b="b"/>
            <a:pathLst>
              <a:path w="10229215" h="7023100">
                <a:moveTo>
                  <a:pt x="0" y="7023100"/>
                </a:moveTo>
                <a:lnTo>
                  <a:pt x="10229215" y="7023100"/>
                </a:lnTo>
                <a:lnTo>
                  <a:pt x="10229215" y="0"/>
                </a:lnTo>
                <a:lnTo>
                  <a:pt x="0" y="0"/>
                </a:lnTo>
                <a:lnTo>
                  <a:pt x="0" y="7023100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14729" y="1107757"/>
            <a:ext cx="8473440" cy="5267325"/>
          </a:xfrm>
          <a:custGeom>
            <a:avLst/>
            <a:gdLst/>
            <a:ahLst/>
            <a:cxnLst/>
            <a:rect l="l" t="t" r="r" b="b"/>
            <a:pathLst>
              <a:path w="8473440" h="5267325">
                <a:moveTo>
                  <a:pt x="0" y="5267325"/>
                </a:moveTo>
                <a:lnTo>
                  <a:pt x="8473440" y="5267325"/>
                </a:lnTo>
                <a:lnTo>
                  <a:pt x="8473440" y="0"/>
                </a:lnTo>
                <a:lnTo>
                  <a:pt x="0" y="0"/>
                </a:lnTo>
                <a:lnTo>
                  <a:pt x="0" y="5267325"/>
                </a:lnTo>
                <a:close/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36854" y="22987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5" h="878205">
                <a:moveTo>
                  <a:pt x="0" y="0"/>
                </a:moveTo>
                <a:lnTo>
                  <a:pt x="877874" y="8778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36854" y="6375082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5" h="878204">
                <a:moveTo>
                  <a:pt x="0" y="877887"/>
                </a:moveTo>
                <a:lnTo>
                  <a:pt x="877874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588245" y="6375082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4">
                <a:moveTo>
                  <a:pt x="877824" y="87788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588245" y="22987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5">
                <a:moveTo>
                  <a:pt x="877824" y="0"/>
                </a:moveTo>
                <a:lnTo>
                  <a:pt x="0" y="8778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3605" y="552394"/>
            <a:ext cx="9086189" cy="727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9879" y="212344"/>
            <a:ext cx="7239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95"/>
              </a:lnSpc>
            </a:pPr>
            <a:r>
              <a:rPr sz="1400" spc="-5" dirty="0">
                <a:latin typeface="Microsoft Sans Serif"/>
                <a:cs typeface="Microsoft Sans Serif"/>
              </a:rPr>
              <a:t> 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1148" y="414655"/>
            <a:ext cx="907796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75"/>
              </a:lnSpc>
            </a:pPr>
            <a:r>
              <a:rPr sz="2800" spc="-5" dirty="0">
                <a:solidFill>
                  <a:srgbClr val="7030A0"/>
                </a:solidFill>
                <a:latin typeface="Microsoft Sans Serif"/>
                <a:cs typeface="Microsoft Sans Serif"/>
              </a:rPr>
              <a:t>Администрация </a:t>
            </a:r>
            <a:r>
              <a:rPr sz="2800" dirty="0">
                <a:solidFill>
                  <a:srgbClr val="7030A0"/>
                </a:solidFill>
                <a:latin typeface="Microsoft Sans Serif"/>
                <a:cs typeface="Microsoft Sans Serif"/>
              </a:rPr>
              <a:t>Богоявленского сельского</a:t>
            </a:r>
            <a:r>
              <a:rPr sz="2800" spc="-20" dirty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7030A0"/>
                </a:solidFill>
                <a:latin typeface="Microsoft Sans Serif"/>
                <a:cs typeface="Microsoft Sans Serif"/>
              </a:rPr>
              <a:t>поселения</a:t>
            </a:r>
            <a:r>
              <a:rPr sz="2800" dirty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83538" y="808990"/>
            <a:ext cx="8082915" cy="4102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algn="ctr">
              <a:lnSpc>
                <a:spcPts val="2570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500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495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29209" algn="ctr">
              <a:lnSpc>
                <a:spcPts val="2385"/>
              </a:lnSpc>
            </a:pPr>
            <a:r>
              <a:rPr sz="2200" dirty="0">
                <a:solidFill>
                  <a:srgbClr val="00FF00"/>
                </a:solidFill>
                <a:latin typeface="Microsoft Sans Serif"/>
                <a:cs typeface="Microsoft Sans Serif"/>
              </a:rPr>
              <a:t> </a:t>
            </a:r>
            <a:endParaRPr sz="2200" dirty="0">
              <a:latin typeface="Microsoft Sans Serif"/>
              <a:cs typeface="Microsoft Sans Serif"/>
            </a:endParaRPr>
          </a:p>
          <a:p>
            <a:pPr marL="12700" marR="5080" indent="-2540" algn="ctr">
              <a:lnSpc>
                <a:spcPct val="94500"/>
              </a:lnSpc>
              <a:spcBef>
                <a:spcPts val="130"/>
              </a:spcBef>
            </a:pPr>
            <a:r>
              <a:rPr sz="4800" spc="-5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ИСПОЛНЕНИЕ БЮДЖЕТА  БОГОЯВЛЕНСКОГО  СЕЛЬСКОГО ПОСЕЛЕНИЯ  </a:t>
            </a:r>
            <a:r>
              <a:rPr sz="4800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ЗА </a:t>
            </a:r>
            <a:r>
              <a:rPr sz="4800" spc="-10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201</a:t>
            </a:r>
            <a:r>
              <a:rPr lang="ru-RU" sz="4800" spc="-10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6</a:t>
            </a:r>
            <a:r>
              <a:rPr sz="4800" spc="-75" dirty="0" smtClean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 </a:t>
            </a:r>
            <a:r>
              <a:rPr sz="4800" spc="5" dirty="0">
                <a:solidFill>
                  <a:srgbClr val="800080"/>
                </a:solidFill>
                <a:latin typeface="Segoe UI Semibold" panose="020B0702040204020203" pitchFamily="34" charset="0"/>
                <a:cs typeface="Microsoft Sans Serif"/>
              </a:rPr>
              <a:t>ГОД</a:t>
            </a:r>
            <a:endParaRPr sz="4800" dirty="0">
              <a:latin typeface="Segoe UI Semibold" panose="020B0702040204020203" pitchFamily="34" charset="0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870" y="371475"/>
            <a:ext cx="10236200" cy="6795134"/>
          </a:xfrm>
          <a:custGeom>
            <a:avLst/>
            <a:gdLst/>
            <a:ahLst/>
            <a:cxnLst/>
            <a:rect l="l" t="t" r="r" b="b"/>
            <a:pathLst>
              <a:path w="10236200" h="6795134">
                <a:moveTo>
                  <a:pt x="0" y="6795134"/>
                </a:moveTo>
                <a:lnTo>
                  <a:pt x="10236200" y="6795134"/>
                </a:lnTo>
                <a:lnTo>
                  <a:pt x="10236200" y="0"/>
                </a:lnTo>
                <a:lnTo>
                  <a:pt x="0" y="0"/>
                </a:lnTo>
                <a:lnTo>
                  <a:pt x="0" y="6795134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29870" y="371475"/>
            <a:ext cx="10236200" cy="6795134"/>
          </a:xfrm>
          <a:custGeom>
            <a:avLst/>
            <a:gdLst/>
            <a:ahLst/>
            <a:cxnLst/>
            <a:rect l="l" t="t" r="r" b="b"/>
            <a:pathLst>
              <a:path w="10236200" h="6795134">
                <a:moveTo>
                  <a:pt x="0" y="6795134"/>
                </a:moveTo>
                <a:lnTo>
                  <a:pt x="10236200" y="6795134"/>
                </a:lnTo>
                <a:lnTo>
                  <a:pt x="10236200" y="0"/>
                </a:lnTo>
                <a:lnTo>
                  <a:pt x="0" y="0"/>
                </a:lnTo>
                <a:lnTo>
                  <a:pt x="0" y="679513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96594" y="816610"/>
            <a:ext cx="9309735" cy="5873750"/>
          </a:xfrm>
          <a:custGeom>
            <a:avLst/>
            <a:gdLst/>
            <a:ahLst/>
            <a:cxnLst/>
            <a:rect l="l" t="t" r="r" b="b"/>
            <a:pathLst>
              <a:path w="9309735" h="5873750">
                <a:moveTo>
                  <a:pt x="8330819" y="0"/>
                </a:moveTo>
                <a:lnTo>
                  <a:pt x="978916" y="0"/>
                </a:lnTo>
                <a:lnTo>
                  <a:pt x="977717" y="48857"/>
                </a:lnTo>
                <a:lnTo>
                  <a:pt x="974161" y="97095"/>
                </a:lnTo>
                <a:lnTo>
                  <a:pt x="968301" y="144656"/>
                </a:lnTo>
                <a:lnTo>
                  <a:pt x="960195" y="191485"/>
                </a:lnTo>
                <a:lnTo>
                  <a:pt x="949898" y="237526"/>
                </a:lnTo>
                <a:lnTo>
                  <a:pt x="937467" y="282723"/>
                </a:lnTo>
                <a:lnTo>
                  <a:pt x="922958" y="327019"/>
                </a:lnTo>
                <a:lnTo>
                  <a:pt x="906426" y="370358"/>
                </a:lnTo>
                <a:lnTo>
                  <a:pt x="887928" y="412685"/>
                </a:lnTo>
                <a:lnTo>
                  <a:pt x="867520" y="453943"/>
                </a:lnTo>
                <a:lnTo>
                  <a:pt x="845259" y="494077"/>
                </a:lnTo>
                <a:lnTo>
                  <a:pt x="821199" y="533029"/>
                </a:lnTo>
                <a:lnTo>
                  <a:pt x="795398" y="570744"/>
                </a:lnTo>
                <a:lnTo>
                  <a:pt x="767911" y="607167"/>
                </a:lnTo>
                <a:lnTo>
                  <a:pt x="738795" y="642240"/>
                </a:lnTo>
                <a:lnTo>
                  <a:pt x="708105" y="675908"/>
                </a:lnTo>
                <a:lnTo>
                  <a:pt x="675898" y="708114"/>
                </a:lnTo>
                <a:lnTo>
                  <a:pt x="642229" y="738803"/>
                </a:lnTo>
                <a:lnTo>
                  <a:pt x="607156" y="767919"/>
                </a:lnTo>
                <a:lnTo>
                  <a:pt x="570733" y="795405"/>
                </a:lnTo>
                <a:lnTo>
                  <a:pt x="533018" y="821206"/>
                </a:lnTo>
                <a:lnTo>
                  <a:pt x="494065" y="845264"/>
                </a:lnTo>
                <a:lnTo>
                  <a:pt x="453932" y="867525"/>
                </a:lnTo>
                <a:lnTo>
                  <a:pt x="412674" y="887932"/>
                </a:lnTo>
                <a:lnTo>
                  <a:pt x="370348" y="906429"/>
                </a:lnTo>
                <a:lnTo>
                  <a:pt x="327009" y="922960"/>
                </a:lnTo>
                <a:lnTo>
                  <a:pt x="282714" y="937469"/>
                </a:lnTo>
                <a:lnTo>
                  <a:pt x="237518" y="949900"/>
                </a:lnTo>
                <a:lnTo>
                  <a:pt x="191478" y="960196"/>
                </a:lnTo>
                <a:lnTo>
                  <a:pt x="144650" y="968302"/>
                </a:lnTo>
                <a:lnTo>
                  <a:pt x="97091" y="974161"/>
                </a:lnTo>
                <a:lnTo>
                  <a:pt x="48855" y="977717"/>
                </a:lnTo>
                <a:lnTo>
                  <a:pt x="0" y="978915"/>
                </a:lnTo>
                <a:lnTo>
                  <a:pt x="0" y="4894833"/>
                </a:lnTo>
                <a:lnTo>
                  <a:pt x="48855" y="4896032"/>
                </a:lnTo>
                <a:lnTo>
                  <a:pt x="97091" y="4899588"/>
                </a:lnTo>
                <a:lnTo>
                  <a:pt x="144650" y="4905447"/>
                </a:lnTo>
                <a:lnTo>
                  <a:pt x="191478" y="4913553"/>
                </a:lnTo>
                <a:lnTo>
                  <a:pt x="237518" y="4923849"/>
                </a:lnTo>
                <a:lnTo>
                  <a:pt x="282714" y="4936280"/>
                </a:lnTo>
                <a:lnTo>
                  <a:pt x="327009" y="4950789"/>
                </a:lnTo>
                <a:lnTo>
                  <a:pt x="370348" y="4967320"/>
                </a:lnTo>
                <a:lnTo>
                  <a:pt x="412674" y="4985817"/>
                </a:lnTo>
                <a:lnTo>
                  <a:pt x="453932" y="5006224"/>
                </a:lnTo>
                <a:lnTo>
                  <a:pt x="494065" y="5028485"/>
                </a:lnTo>
                <a:lnTo>
                  <a:pt x="533018" y="5052543"/>
                </a:lnTo>
                <a:lnTo>
                  <a:pt x="570733" y="5078344"/>
                </a:lnTo>
                <a:lnTo>
                  <a:pt x="607156" y="5105830"/>
                </a:lnTo>
                <a:lnTo>
                  <a:pt x="642229" y="5134946"/>
                </a:lnTo>
                <a:lnTo>
                  <a:pt x="675898" y="5165635"/>
                </a:lnTo>
                <a:lnTo>
                  <a:pt x="708105" y="5197841"/>
                </a:lnTo>
                <a:lnTo>
                  <a:pt x="738795" y="5231509"/>
                </a:lnTo>
                <a:lnTo>
                  <a:pt x="767911" y="5266582"/>
                </a:lnTo>
                <a:lnTo>
                  <a:pt x="795398" y="5303005"/>
                </a:lnTo>
                <a:lnTo>
                  <a:pt x="821199" y="5340720"/>
                </a:lnTo>
                <a:lnTo>
                  <a:pt x="845259" y="5379672"/>
                </a:lnTo>
                <a:lnTo>
                  <a:pt x="867520" y="5419806"/>
                </a:lnTo>
                <a:lnTo>
                  <a:pt x="887928" y="5461064"/>
                </a:lnTo>
                <a:lnTo>
                  <a:pt x="906426" y="5503391"/>
                </a:lnTo>
                <a:lnTo>
                  <a:pt x="922958" y="5546730"/>
                </a:lnTo>
                <a:lnTo>
                  <a:pt x="937467" y="5591026"/>
                </a:lnTo>
                <a:lnTo>
                  <a:pt x="949898" y="5636223"/>
                </a:lnTo>
                <a:lnTo>
                  <a:pt x="960195" y="5682264"/>
                </a:lnTo>
                <a:lnTo>
                  <a:pt x="968301" y="5729093"/>
                </a:lnTo>
                <a:lnTo>
                  <a:pt x="974161" y="5776654"/>
                </a:lnTo>
                <a:lnTo>
                  <a:pt x="977717" y="5824892"/>
                </a:lnTo>
                <a:lnTo>
                  <a:pt x="978916" y="5873750"/>
                </a:lnTo>
                <a:lnTo>
                  <a:pt x="8330819" y="5873750"/>
                </a:lnTo>
                <a:lnTo>
                  <a:pt x="8332017" y="5824892"/>
                </a:lnTo>
                <a:lnTo>
                  <a:pt x="8335573" y="5776654"/>
                </a:lnTo>
                <a:lnTo>
                  <a:pt x="8341432" y="5729093"/>
                </a:lnTo>
                <a:lnTo>
                  <a:pt x="8349538" y="5682264"/>
                </a:lnTo>
                <a:lnTo>
                  <a:pt x="8359834" y="5636223"/>
                </a:lnTo>
                <a:lnTo>
                  <a:pt x="8372265" y="5591026"/>
                </a:lnTo>
                <a:lnTo>
                  <a:pt x="8386774" y="5546730"/>
                </a:lnTo>
                <a:lnTo>
                  <a:pt x="8403305" y="5503391"/>
                </a:lnTo>
                <a:lnTo>
                  <a:pt x="8421802" y="5461064"/>
                </a:lnTo>
                <a:lnTo>
                  <a:pt x="8442209" y="5419806"/>
                </a:lnTo>
                <a:lnTo>
                  <a:pt x="8464470" y="5379672"/>
                </a:lnTo>
                <a:lnTo>
                  <a:pt x="8488528" y="5340720"/>
                </a:lnTo>
                <a:lnTo>
                  <a:pt x="8514329" y="5303005"/>
                </a:lnTo>
                <a:lnTo>
                  <a:pt x="8541815" y="5266582"/>
                </a:lnTo>
                <a:lnTo>
                  <a:pt x="8570931" y="5231509"/>
                </a:lnTo>
                <a:lnTo>
                  <a:pt x="8601620" y="5197841"/>
                </a:lnTo>
                <a:lnTo>
                  <a:pt x="8633826" y="5165635"/>
                </a:lnTo>
                <a:lnTo>
                  <a:pt x="8667494" y="5134946"/>
                </a:lnTo>
                <a:lnTo>
                  <a:pt x="8702567" y="5105830"/>
                </a:lnTo>
                <a:lnTo>
                  <a:pt x="8738990" y="5078344"/>
                </a:lnTo>
                <a:lnTo>
                  <a:pt x="8776705" y="5052543"/>
                </a:lnTo>
                <a:lnTo>
                  <a:pt x="8815657" y="5028485"/>
                </a:lnTo>
                <a:lnTo>
                  <a:pt x="8855791" y="5006224"/>
                </a:lnTo>
                <a:lnTo>
                  <a:pt x="8897049" y="4985817"/>
                </a:lnTo>
                <a:lnTo>
                  <a:pt x="8939376" y="4967320"/>
                </a:lnTo>
                <a:lnTo>
                  <a:pt x="8982715" y="4950789"/>
                </a:lnTo>
                <a:lnTo>
                  <a:pt x="9027011" y="4936280"/>
                </a:lnTo>
                <a:lnTo>
                  <a:pt x="9072208" y="4923849"/>
                </a:lnTo>
                <a:lnTo>
                  <a:pt x="9118249" y="4913553"/>
                </a:lnTo>
                <a:lnTo>
                  <a:pt x="9165078" y="4905447"/>
                </a:lnTo>
                <a:lnTo>
                  <a:pt x="9212639" y="4899588"/>
                </a:lnTo>
                <a:lnTo>
                  <a:pt x="9260877" y="4896032"/>
                </a:lnTo>
                <a:lnTo>
                  <a:pt x="9309735" y="4894833"/>
                </a:lnTo>
                <a:lnTo>
                  <a:pt x="9309735" y="978915"/>
                </a:lnTo>
                <a:lnTo>
                  <a:pt x="9260877" y="977717"/>
                </a:lnTo>
                <a:lnTo>
                  <a:pt x="9212639" y="974161"/>
                </a:lnTo>
                <a:lnTo>
                  <a:pt x="9165078" y="968302"/>
                </a:lnTo>
                <a:lnTo>
                  <a:pt x="9118249" y="960196"/>
                </a:lnTo>
                <a:lnTo>
                  <a:pt x="9072208" y="949900"/>
                </a:lnTo>
                <a:lnTo>
                  <a:pt x="9027011" y="937469"/>
                </a:lnTo>
                <a:lnTo>
                  <a:pt x="8982715" y="922960"/>
                </a:lnTo>
                <a:lnTo>
                  <a:pt x="8939376" y="906429"/>
                </a:lnTo>
                <a:lnTo>
                  <a:pt x="8897049" y="887932"/>
                </a:lnTo>
                <a:lnTo>
                  <a:pt x="8855791" y="867525"/>
                </a:lnTo>
                <a:lnTo>
                  <a:pt x="8815657" y="845264"/>
                </a:lnTo>
                <a:lnTo>
                  <a:pt x="8776705" y="821206"/>
                </a:lnTo>
                <a:lnTo>
                  <a:pt x="8738990" y="795405"/>
                </a:lnTo>
                <a:lnTo>
                  <a:pt x="8702567" y="767919"/>
                </a:lnTo>
                <a:lnTo>
                  <a:pt x="8667494" y="738803"/>
                </a:lnTo>
                <a:lnTo>
                  <a:pt x="8633826" y="708114"/>
                </a:lnTo>
                <a:lnTo>
                  <a:pt x="8601620" y="675908"/>
                </a:lnTo>
                <a:lnTo>
                  <a:pt x="8570931" y="642240"/>
                </a:lnTo>
                <a:lnTo>
                  <a:pt x="8541815" y="607167"/>
                </a:lnTo>
                <a:lnTo>
                  <a:pt x="8514329" y="570744"/>
                </a:lnTo>
                <a:lnTo>
                  <a:pt x="8488528" y="533029"/>
                </a:lnTo>
                <a:lnTo>
                  <a:pt x="8464470" y="494077"/>
                </a:lnTo>
                <a:lnTo>
                  <a:pt x="8442209" y="453943"/>
                </a:lnTo>
                <a:lnTo>
                  <a:pt x="8421802" y="412685"/>
                </a:lnTo>
                <a:lnTo>
                  <a:pt x="8403305" y="370358"/>
                </a:lnTo>
                <a:lnTo>
                  <a:pt x="8386774" y="327019"/>
                </a:lnTo>
                <a:lnTo>
                  <a:pt x="8372265" y="282723"/>
                </a:lnTo>
                <a:lnTo>
                  <a:pt x="8359834" y="237526"/>
                </a:lnTo>
                <a:lnTo>
                  <a:pt x="8349538" y="191485"/>
                </a:lnTo>
                <a:lnTo>
                  <a:pt x="8341432" y="144656"/>
                </a:lnTo>
                <a:lnTo>
                  <a:pt x="8335573" y="97095"/>
                </a:lnTo>
                <a:lnTo>
                  <a:pt x="8332017" y="48857"/>
                </a:lnTo>
                <a:lnTo>
                  <a:pt x="8330819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96594" y="816610"/>
            <a:ext cx="9309735" cy="5873750"/>
          </a:xfrm>
          <a:custGeom>
            <a:avLst/>
            <a:gdLst/>
            <a:ahLst/>
            <a:cxnLst/>
            <a:rect l="l" t="t" r="r" b="b"/>
            <a:pathLst>
              <a:path w="9309735" h="5873750">
                <a:moveTo>
                  <a:pt x="978916" y="0"/>
                </a:moveTo>
                <a:lnTo>
                  <a:pt x="977717" y="48857"/>
                </a:lnTo>
                <a:lnTo>
                  <a:pt x="974161" y="97095"/>
                </a:lnTo>
                <a:lnTo>
                  <a:pt x="968301" y="144656"/>
                </a:lnTo>
                <a:lnTo>
                  <a:pt x="960195" y="191485"/>
                </a:lnTo>
                <a:lnTo>
                  <a:pt x="949898" y="237526"/>
                </a:lnTo>
                <a:lnTo>
                  <a:pt x="937467" y="282723"/>
                </a:lnTo>
                <a:lnTo>
                  <a:pt x="922958" y="327019"/>
                </a:lnTo>
                <a:lnTo>
                  <a:pt x="906426" y="370358"/>
                </a:lnTo>
                <a:lnTo>
                  <a:pt x="887928" y="412685"/>
                </a:lnTo>
                <a:lnTo>
                  <a:pt x="867520" y="453943"/>
                </a:lnTo>
                <a:lnTo>
                  <a:pt x="845259" y="494077"/>
                </a:lnTo>
                <a:lnTo>
                  <a:pt x="821199" y="533029"/>
                </a:lnTo>
                <a:lnTo>
                  <a:pt x="795398" y="570744"/>
                </a:lnTo>
                <a:lnTo>
                  <a:pt x="767911" y="607167"/>
                </a:lnTo>
                <a:lnTo>
                  <a:pt x="738795" y="642240"/>
                </a:lnTo>
                <a:lnTo>
                  <a:pt x="708105" y="675908"/>
                </a:lnTo>
                <a:lnTo>
                  <a:pt x="675898" y="708114"/>
                </a:lnTo>
                <a:lnTo>
                  <a:pt x="642229" y="738803"/>
                </a:lnTo>
                <a:lnTo>
                  <a:pt x="607156" y="767919"/>
                </a:lnTo>
                <a:lnTo>
                  <a:pt x="570733" y="795405"/>
                </a:lnTo>
                <a:lnTo>
                  <a:pt x="533018" y="821206"/>
                </a:lnTo>
                <a:lnTo>
                  <a:pt x="494065" y="845264"/>
                </a:lnTo>
                <a:lnTo>
                  <a:pt x="453932" y="867525"/>
                </a:lnTo>
                <a:lnTo>
                  <a:pt x="412674" y="887932"/>
                </a:lnTo>
                <a:lnTo>
                  <a:pt x="370348" y="906429"/>
                </a:lnTo>
                <a:lnTo>
                  <a:pt x="327009" y="922960"/>
                </a:lnTo>
                <a:lnTo>
                  <a:pt x="282714" y="937469"/>
                </a:lnTo>
                <a:lnTo>
                  <a:pt x="237518" y="949900"/>
                </a:lnTo>
                <a:lnTo>
                  <a:pt x="191478" y="960196"/>
                </a:lnTo>
                <a:lnTo>
                  <a:pt x="144650" y="968302"/>
                </a:lnTo>
                <a:lnTo>
                  <a:pt x="97091" y="974161"/>
                </a:lnTo>
                <a:lnTo>
                  <a:pt x="48855" y="977717"/>
                </a:lnTo>
                <a:lnTo>
                  <a:pt x="0" y="978915"/>
                </a:lnTo>
                <a:lnTo>
                  <a:pt x="0" y="4894833"/>
                </a:lnTo>
                <a:lnTo>
                  <a:pt x="48855" y="4896032"/>
                </a:lnTo>
                <a:lnTo>
                  <a:pt x="97091" y="4899588"/>
                </a:lnTo>
                <a:lnTo>
                  <a:pt x="144650" y="4905447"/>
                </a:lnTo>
                <a:lnTo>
                  <a:pt x="191478" y="4913553"/>
                </a:lnTo>
                <a:lnTo>
                  <a:pt x="237518" y="4923849"/>
                </a:lnTo>
                <a:lnTo>
                  <a:pt x="282714" y="4936280"/>
                </a:lnTo>
                <a:lnTo>
                  <a:pt x="327009" y="4950789"/>
                </a:lnTo>
                <a:lnTo>
                  <a:pt x="370348" y="4967320"/>
                </a:lnTo>
                <a:lnTo>
                  <a:pt x="412674" y="4985817"/>
                </a:lnTo>
                <a:lnTo>
                  <a:pt x="453932" y="5006224"/>
                </a:lnTo>
                <a:lnTo>
                  <a:pt x="494065" y="5028485"/>
                </a:lnTo>
                <a:lnTo>
                  <a:pt x="533018" y="5052543"/>
                </a:lnTo>
                <a:lnTo>
                  <a:pt x="570733" y="5078344"/>
                </a:lnTo>
                <a:lnTo>
                  <a:pt x="607156" y="5105830"/>
                </a:lnTo>
                <a:lnTo>
                  <a:pt x="642229" y="5134946"/>
                </a:lnTo>
                <a:lnTo>
                  <a:pt x="675898" y="5165635"/>
                </a:lnTo>
                <a:lnTo>
                  <a:pt x="708105" y="5197841"/>
                </a:lnTo>
                <a:lnTo>
                  <a:pt x="738795" y="5231509"/>
                </a:lnTo>
                <a:lnTo>
                  <a:pt x="767911" y="5266582"/>
                </a:lnTo>
                <a:lnTo>
                  <a:pt x="795398" y="5303005"/>
                </a:lnTo>
                <a:lnTo>
                  <a:pt x="821199" y="5340720"/>
                </a:lnTo>
                <a:lnTo>
                  <a:pt x="845259" y="5379672"/>
                </a:lnTo>
                <a:lnTo>
                  <a:pt x="867520" y="5419806"/>
                </a:lnTo>
                <a:lnTo>
                  <a:pt x="887928" y="5461064"/>
                </a:lnTo>
                <a:lnTo>
                  <a:pt x="906426" y="5503391"/>
                </a:lnTo>
                <a:lnTo>
                  <a:pt x="922958" y="5546730"/>
                </a:lnTo>
                <a:lnTo>
                  <a:pt x="937467" y="5591026"/>
                </a:lnTo>
                <a:lnTo>
                  <a:pt x="949898" y="5636223"/>
                </a:lnTo>
                <a:lnTo>
                  <a:pt x="960195" y="5682264"/>
                </a:lnTo>
                <a:lnTo>
                  <a:pt x="968301" y="5729093"/>
                </a:lnTo>
                <a:lnTo>
                  <a:pt x="974161" y="5776654"/>
                </a:lnTo>
                <a:lnTo>
                  <a:pt x="977717" y="5824892"/>
                </a:lnTo>
                <a:lnTo>
                  <a:pt x="978916" y="5873750"/>
                </a:lnTo>
                <a:lnTo>
                  <a:pt x="8330819" y="5873750"/>
                </a:lnTo>
                <a:lnTo>
                  <a:pt x="8332017" y="5824892"/>
                </a:lnTo>
                <a:lnTo>
                  <a:pt x="8335573" y="5776654"/>
                </a:lnTo>
                <a:lnTo>
                  <a:pt x="8341432" y="5729093"/>
                </a:lnTo>
                <a:lnTo>
                  <a:pt x="8349538" y="5682264"/>
                </a:lnTo>
                <a:lnTo>
                  <a:pt x="8359834" y="5636223"/>
                </a:lnTo>
                <a:lnTo>
                  <a:pt x="8372265" y="5591026"/>
                </a:lnTo>
                <a:lnTo>
                  <a:pt x="8386774" y="5546730"/>
                </a:lnTo>
                <a:lnTo>
                  <a:pt x="8403305" y="5503391"/>
                </a:lnTo>
                <a:lnTo>
                  <a:pt x="8421802" y="5461064"/>
                </a:lnTo>
                <a:lnTo>
                  <a:pt x="8442209" y="5419806"/>
                </a:lnTo>
                <a:lnTo>
                  <a:pt x="8464470" y="5379672"/>
                </a:lnTo>
                <a:lnTo>
                  <a:pt x="8488528" y="5340720"/>
                </a:lnTo>
                <a:lnTo>
                  <a:pt x="8514329" y="5303005"/>
                </a:lnTo>
                <a:lnTo>
                  <a:pt x="8541815" y="5266582"/>
                </a:lnTo>
                <a:lnTo>
                  <a:pt x="8570931" y="5231509"/>
                </a:lnTo>
                <a:lnTo>
                  <a:pt x="8601620" y="5197841"/>
                </a:lnTo>
                <a:lnTo>
                  <a:pt x="8633826" y="5165635"/>
                </a:lnTo>
                <a:lnTo>
                  <a:pt x="8667494" y="5134946"/>
                </a:lnTo>
                <a:lnTo>
                  <a:pt x="8702567" y="5105830"/>
                </a:lnTo>
                <a:lnTo>
                  <a:pt x="8738990" y="5078344"/>
                </a:lnTo>
                <a:lnTo>
                  <a:pt x="8776705" y="5052543"/>
                </a:lnTo>
                <a:lnTo>
                  <a:pt x="8815657" y="5028485"/>
                </a:lnTo>
                <a:lnTo>
                  <a:pt x="8855791" y="5006224"/>
                </a:lnTo>
                <a:lnTo>
                  <a:pt x="8897049" y="4985817"/>
                </a:lnTo>
                <a:lnTo>
                  <a:pt x="8939376" y="4967320"/>
                </a:lnTo>
                <a:lnTo>
                  <a:pt x="8982715" y="4950789"/>
                </a:lnTo>
                <a:lnTo>
                  <a:pt x="9027011" y="4936280"/>
                </a:lnTo>
                <a:lnTo>
                  <a:pt x="9072208" y="4923849"/>
                </a:lnTo>
                <a:lnTo>
                  <a:pt x="9118249" y="4913553"/>
                </a:lnTo>
                <a:lnTo>
                  <a:pt x="9165078" y="4905447"/>
                </a:lnTo>
                <a:lnTo>
                  <a:pt x="9212639" y="4899588"/>
                </a:lnTo>
                <a:lnTo>
                  <a:pt x="9260877" y="4896032"/>
                </a:lnTo>
                <a:lnTo>
                  <a:pt x="9309735" y="4894833"/>
                </a:lnTo>
                <a:lnTo>
                  <a:pt x="9309735" y="978915"/>
                </a:lnTo>
                <a:lnTo>
                  <a:pt x="9260877" y="977717"/>
                </a:lnTo>
                <a:lnTo>
                  <a:pt x="9212639" y="974161"/>
                </a:lnTo>
                <a:lnTo>
                  <a:pt x="9165078" y="968302"/>
                </a:lnTo>
                <a:lnTo>
                  <a:pt x="9118249" y="960196"/>
                </a:lnTo>
                <a:lnTo>
                  <a:pt x="9072208" y="949900"/>
                </a:lnTo>
                <a:lnTo>
                  <a:pt x="9027011" y="937469"/>
                </a:lnTo>
                <a:lnTo>
                  <a:pt x="8982715" y="922960"/>
                </a:lnTo>
                <a:lnTo>
                  <a:pt x="8939376" y="906429"/>
                </a:lnTo>
                <a:lnTo>
                  <a:pt x="8897049" y="887932"/>
                </a:lnTo>
                <a:lnTo>
                  <a:pt x="8855791" y="867525"/>
                </a:lnTo>
                <a:lnTo>
                  <a:pt x="8815657" y="845264"/>
                </a:lnTo>
                <a:lnTo>
                  <a:pt x="8776705" y="821206"/>
                </a:lnTo>
                <a:lnTo>
                  <a:pt x="8738990" y="795405"/>
                </a:lnTo>
                <a:lnTo>
                  <a:pt x="8702567" y="767919"/>
                </a:lnTo>
                <a:lnTo>
                  <a:pt x="8667494" y="738803"/>
                </a:lnTo>
                <a:lnTo>
                  <a:pt x="8633826" y="708114"/>
                </a:lnTo>
                <a:lnTo>
                  <a:pt x="8601620" y="675908"/>
                </a:lnTo>
                <a:lnTo>
                  <a:pt x="8570931" y="642240"/>
                </a:lnTo>
                <a:lnTo>
                  <a:pt x="8541815" y="607167"/>
                </a:lnTo>
                <a:lnTo>
                  <a:pt x="8514329" y="570744"/>
                </a:lnTo>
                <a:lnTo>
                  <a:pt x="8488528" y="533029"/>
                </a:lnTo>
                <a:lnTo>
                  <a:pt x="8464470" y="494077"/>
                </a:lnTo>
                <a:lnTo>
                  <a:pt x="8442209" y="453943"/>
                </a:lnTo>
                <a:lnTo>
                  <a:pt x="8421802" y="412685"/>
                </a:lnTo>
                <a:lnTo>
                  <a:pt x="8403305" y="370358"/>
                </a:lnTo>
                <a:lnTo>
                  <a:pt x="8386774" y="327019"/>
                </a:lnTo>
                <a:lnTo>
                  <a:pt x="8372265" y="282723"/>
                </a:lnTo>
                <a:lnTo>
                  <a:pt x="8359834" y="237526"/>
                </a:lnTo>
                <a:lnTo>
                  <a:pt x="8349538" y="191485"/>
                </a:lnTo>
                <a:lnTo>
                  <a:pt x="8341432" y="144656"/>
                </a:lnTo>
                <a:lnTo>
                  <a:pt x="8335573" y="97095"/>
                </a:lnTo>
                <a:lnTo>
                  <a:pt x="8332017" y="48857"/>
                </a:lnTo>
                <a:lnTo>
                  <a:pt x="8330819" y="0"/>
                </a:lnTo>
                <a:lnTo>
                  <a:pt x="97891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-12700" y="381000"/>
            <a:ext cx="74930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9476" y="1920113"/>
            <a:ext cx="8288224" cy="381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7820" algn="just">
              <a:lnSpc>
                <a:spcPts val="2020"/>
              </a:lnSpc>
            </a:pPr>
            <a:r>
              <a:rPr sz="2400" spc="-5" dirty="0">
                <a:latin typeface="Times New Roman"/>
                <a:cs typeface="Times New Roman"/>
              </a:rPr>
              <a:t>Выполнение </a:t>
            </a:r>
            <a:r>
              <a:rPr sz="2400" dirty="0">
                <a:latin typeface="Times New Roman"/>
                <a:cs typeface="Times New Roman"/>
              </a:rPr>
              <a:t>плана </a:t>
            </a:r>
            <a:r>
              <a:rPr sz="2400" spc="-5" dirty="0">
                <a:latin typeface="Times New Roman"/>
                <a:cs typeface="Times New Roman"/>
              </a:rPr>
              <a:t>по доходам в </a:t>
            </a:r>
            <a:r>
              <a:rPr sz="2400" spc="-5" dirty="0" err="1">
                <a:latin typeface="Times New Roman"/>
                <a:cs typeface="Times New Roman"/>
              </a:rPr>
              <a:t>целом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 err="1" smtClean="0">
                <a:latin typeface="Times New Roman"/>
                <a:cs typeface="Times New Roman"/>
              </a:rPr>
              <a:t>за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sz="2400" spc="15" dirty="0" smtClean="0">
                <a:latin typeface="Times New Roman"/>
                <a:cs typeface="Times New Roman"/>
              </a:rPr>
              <a:t>201</a:t>
            </a:r>
            <a:r>
              <a:rPr lang="ru-RU" sz="2400" spc="15" dirty="0" smtClean="0">
                <a:latin typeface="Times New Roman"/>
                <a:cs typeface="Times New Roman"/>
              </a:rPr>
              <a:t>6</a:t>
            </a:r>
            <a:r>
              <a:rPr sz="2400" spc="1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год </a:t>
            </a:r>
            <a:r>
              <a:rPr sz="2400" spc="-5" dirty="0" err="1">
                <a:latin typeface="Times New Roman"/>
                <a:cs typeface="Times New Roman"/>
              </a:rPr>
              <a:t>составило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10756,5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тыс. </a:t>
            </a:r>
            <a:r>
              <a:rPr sz="2400" spc="-10" dirty="0">
                <a:latin typeface="Times New Roman"/>
                <a:cs typeface="Times New Roman"/>
              </a:rPr>
              <a:t>руб.  </a:t>
            </a:r>
            <a:r>
              <a:rPr sz="2400" dirty="0">
                <a:latin typeface="Times New Roman"/>
                <a:cs typeface="Times New Roman"/>
              </a:rPr>
              <a:t>при </a:t>
            </a:r>
            <a:r>
              <a:rPr sz="2400" spc="-5" dirty="0">
                <a:latin typeface="Times New Roman"/>
                <a:cs typeface="Times New Roman"/>
              </a:rPr>
              <a:t>годовом </a:t>
            </a:r>
            <a:r>
              <a:rPr sz="2400" spc="-5" dirty="0" err="1">
                <a:latin typeface="Times New Roman"/>
                <a:cs typeface="Times New Roman"/>
              </a:rPr>
              <a:t>плане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11417,0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тыс. </a:t>
            </a:r>
            <a:r>
              <a:rPr sz="2400" spc="-10" dirty="0">
                <a:latin typeface="Times New Roman"/>
                <a:cs typeface="Times New Roman"/>
              </a:rPr>
              <a:t>руб. </a:t>
            </a:r>
            <a:r>
              <a:rPr lang="ru-RU" sz="2400" spc="-10" dirty="0" smtClean="0">
                <a:latin typeface="Times New Roman"/>
                <a:cs typeface="Times New Roman"/>
              </a:rPr>
              <a:t>(</a:t>
            </a:r>
            <a:r>
              <a:rPr sz="2400" spc="5" dirty="0" smtClean="0">
                <a:latin typeface="Times New Roman"/>
                <a:cs typeface="Times New Roman"/>
              </a:rPr>
              <a:t>9</a:t>
            </a:r>
            <a:r>
              <a:rPr lang="ru-RU" sz="2400" spc="5" dirty="0" smtClean="0">
                <a:latin typeface="Times New Roman"/>
                <a:cs typeface="Times New Roman"/>
              </a:rPr>
              <a:t>4,2</a:t>
            </a:r>
            <a:r>
              <a:rPr sz="2400" spc="20" dirty="0" smtClean="0">
                <a:latin typeface="Times New Roman"/>
                <a:cs typeface="Times New Roman"/>
              </a:rPr>
              <a:t> </a:t>
            </a:r>
            <a:r>
              <a:rPr sz="2400" spc="-15" dirty="0" smtClean="0">
                <a:latin typeface="Times New Roman"/>
                <a:cs typeface="Times New Roman"/>
              </a:rPr>
              <a:t>%</a:t>
            </a:r>
            <a:r>
              <a:rPr lang="ru-RU" sz="2400" spc="-15" dirty="0" smtClean="0">
                <a:latin typeface="Times New Roman"/>
                <a:cs typeface="Times New Roman"/>
              </a:rPr>
              <a:t>).</a:t>
            </a:r>
            <a:endParaRPr sz="2400" dirty="0">
              <a:latin typeface="Times New Roman"/>
              <a:cs typeface="Times New Roman"/>
            </a:endParaRPr>
          </a:p>
          <a:p>
            <a:pPr marL="12700" marR="5715" indent="337820" algn="just">
              <a:lnSpc>
                <a:spcPts val="2020"/>
              </a:lnSpc>
            </a:pPr>
            <a:endParaRPr lang="ru-RU" sz="2400" dirty="0">
              <a:latin typeface="Times New Roman"/>
              <a:cs typeface="Times New Roman"/>
            </a:endParaRPr>
          </a:p>
          <a:p>
            <a:pPr marL="12700" marR="5715" indent="337820" algn="just">
              <a:lnSpc>
                <a:spcPts val="2020"/>
              </a:lnSpc>
            </a:pPr>
            <a:r>
              <a:rPr sz="2400" spc="-5" dirty="0" err="1" smtClean="0">
                <a:latin typeface="Times New Roman"/>
                <a:cs typeface="Times New Roman"/>
              </a:rPr>
              <a:t>Собственные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налоговые и неналоговые </a:t>
            </a:r>
            <a:r>
              <a:rPr sz="2400" dirty="0">
                <a:latin typeface="Times New Roman"/>
                <a:cs typeface="Times New Roman"/>
              </a:rPr>
              <a:t>доходы </a:t>
            </a:r>
            <a:r>
              <a:rPr sz="2400" spc="-5" dirty="0">
                <a:latin typeface="Times New Roman"/>
                <a:cs typeface="Times New Roman"/>
              </a:rPr>
              <a:t>бюджета Богоявленского  сельского </a:t>
            </a:r>
            <a:r>
              <a:rPr sz="2400" spc="-10" dirty="0">
                <a:latin typeface="Times New Roman"/>
                <a:cs typeface="Times New Roman"/>
              </a:rPr>
              <a:t>поселения </a:t>
            </a:r>
            <a:r>
              <a:rPr sz="2400" spc="-5" dirty="0">
                <a:latin typeface="Times New Roman"/>
                <a:cs typeface="Times New Roman"/>
              </a:rPr>
              <a:t>в </a:t>
            </a:r>
            <a:r>
              <a:rPr sz="2400" spc="5" dirty="0" smtClean="0">
                <a:latin typeface="Times New Roman"/>
                <a:cs typeface="Times New Roman"/>
              </a:rPr>
              <a:t>201</a:t>
            </a:r>
            <a:r>
              <a:rPr lang="ru-RU" sz="2400" spc="5" dirty="0" smtClean="0">
                <a:latin typeface="Times New Roman"/>
                <a:cs typeface="Times New Roman"/>
              </a:rPr>
              <a:t>6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году исполнены в </a:t>
            </a:r>
            <a:r>
              <a:rPr sz="2400" spc="-5" dirty="0" err="1">
                <a:latin typeface="Times New Roman"/>
                <a:cs typeface="Times New Roman"/>
              </a:rPr>
              <a:t>сумме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3852,0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тыс. </a:t>
            </a:r>
            <a:r>
              <a:rPr sz="2400" spc="-5" dirty="0" err="1">
                <a:latin typeface="Times New Roman"/>
                <a:cs typeface="Times New Roman"/>
              </a:rPr>
              <a:t>рублей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(</a:t>
            </a:r>
            <a:r>
              <a:rPr lang="ru-RU" sz="2400" spc="-10" dirty="0" smtClean="0">
                <a:latin typeface="Times New Roman"/>
                <a:cs typeface="Times New Roman"/>
              </a:rPr>
              <a:t>8</a:t>
            </a:r>
            <a:r>
              <a:rPr sz="2400" spc="5" dirty="0" smtClean="0">
                <a:latin typeface="Times New Roman"/>
                <a:cs typeface="Times New Roman"/>
              </a:rPr>
              <a:t>9,8 </a:t>
            </a:r>
            <a:r>
              <a:rPr lang="ru-RU" sz="2400" spc="5" dirty="0" smtClean="0">
                <a:latin typeface="Times New Roman"/>
                <a:cs typeface="Times New Roman"/>
              </a:rPr>
              <a:t>%)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31750" indent="337820" algn="just">
              <a:lnSpc>
                <a:spcPts val="1970"/>
              </a:lnSpc>
            </a:pPr>
            <a:r>
              <a:rPr sz="2400" dirty="0">
                <a:latin typeface="Times New Roman"/>
                <a:cs typeface="Times New Roman"/>
              </a:rPr>
              <a:t>Расходы </a:t>
            </a:r>
            <a:r>
              <a:rPr sz="2400" spc="-5" dirty="0">
                <a:latin typeface="Times New Roman"/>
                <a:cs typeface="Times New Roman"/>
              </a:rPr>
              <a:t>бюджета Богоявленского </a:t>
            </a:r>
            <a:r>
              <a:rPr sz="2400" spc="-10" dirty="0">
                <a:latin typeface="Times New Roman"/>
                <a:cs typeface="Times New Roman"/>
              </a:rPr>
              <a:t>сельского поселения </a:t>
            </a:r>
            <a:r>
              <a:rPr sz="2400" spc="-5" dirty="0" err="1">
                <a:latin typeface="Times New Roman"/>
                <a:cs typeface="Times New Roman"/>
              </a:rPr>
              <a:t>составили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10696,4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тыс.  </a:t>
            </a:r>
            <a:r>
              <a:rPr sz="2400" spc="-10" dirty="0" err="1">
                <a:latin typeface="Times New Roman"/>
                <a:cs typeface="Times New Roman"/>
              </a:rPr>
              <a:t>рублей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lang="ru-RU" sz="2400" spc="-10" dirty="0" smtClean="0">
                <a:latin typeface="Times New Roman"/>
                <a:cs typeface="Times New Roman"/>
              </a:rPr>
              <a:t>(</a:t>
            </a:r>
            <a:r>
              <a:rPr sz="2400" spc="5" dirty="0" smtClean="0">
                <a:latin typeface="Times New Roman"/>
                <a:cs typeface="Times New Roman"/>
              </a:rPr>
              <a:t>9</a:t>
            </a:r>
            <a:r>
              <a:rPr lang="ru-RU" sz="2400" spc="5" dirty="0" smtClean="0">
                <a:latin typeface="Times New Roman"/>
                <a:cs typeface="Times New Roman"/>
              </a:rPr>
              <a:t>2,7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%</a:t>
            </a:r>
            <a:r>
              <a:rPr lang="ru-RU" sz="2400" dirty="0" smtClean="0">
                <a:latin typeface="Times New Roman"/>
                <a:cs typeface="Times New Roman"/>
              </a:rPr>
              <a:t>)</a:t>
            </a:r>
            <a:r>
              <a:rPr sz="2400" spc="-1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394335" indent="337820">
              <a:lnSpc>
                <a:spcPts val="1970"/>
              </a:lnSpc>
            </a:pPr>
            <a:r>
              <a:rPr sz="2400" dirty="0">
                <a:latin typeface="Times New Roman"/>
                <a:cs typeface="Times New Roman"/>
              </a:rPr>
              <a:t>На </a:t>
            </a:r>
            <a:r>
              <a:rPr sz="2400" spc="-5" dirty="0">
                <a:latin typeface="Times New Roman"/>
                <a:cs typeface="Times New Roman"/>
              </a:rPr>
              <a:t>реализацию </a:t>
            </a:r>
            <a:r>
              <a:rPr sz="2400" dirty="0">
                <a:latin typeface="Times New Roman"/>
                <a:cs typeface="Times New Roman"/>
              </a:rPr>
              <a:t>9 </a:t>
            </a:r>
            <a:r>
              <a:rPr sz="2400" spc="-5" dirty="0">
                <a:latin typeface="Times New Roman"/>
                <a:cs typeface="Times New Roman"/>
              </a:rPr>
              <a:t>долгосрочных </a:t>
            </a:r>
            <a:r>
              <a:rPr sz="2400" spc="-10" dirty="0">
                <a:latin typeface="Times New Roman"/>
                <a:cs typeface="Times New Roman"/>
              </a:rPr>
              <a:t>целевых </a:t>
            </a:r>
            <a:r>
              <a:rPr sz="2400" dirty="0">
                <a:latin typeface="Times New Roman"/>
                <a:cs typeface="Times New Roman"/>
              </a:rPr>
              <a:t>программ </a:t>
            </a:r>
            <a:r>
              <a:rPr sz="2400" spc="-5" dirty="0" err="1">
                <a:latin typeface="Times New Roman"/>
                <a:cs typeface="Times New Roman"/>
              </a:rPr>
              <a:t>направлено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8455,0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-5" dirty="0" err="1">
                <a:latin typeface="Times New Roman"/>
                <a:cs typeface="Times New Roman"/>
              </a:rPr>
              <a:t>тыс</a:t>
            </a:r>
            <a:r>
              <a:rPr sz="2400" spc="-5" dirty="0" smtClean="0">
                <a:latin typeface="Times New Roman"/>
                <a:cs typeface="Times New Roman"/>
              </a:rPr>
              <a:t>. </a:t>
            </a:r>
            <a:r>
              <a:rPr sz="2400" spc="-10" dirty="0" err="1">
                <a:latin typeface="Times New Roman"/>
                <a:cs typeface="Times New Roman"/>
              </a:rPr>
              <a:t>рублей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lang="ru-RU" sz="2400" spc="-10" dirty="0" smtClean="0">
                <a:latin typeface="Times New Roman"/>
                <a:cs typeface="Times New Roman"/>
              </a:rPr>
              <a:t>(79,0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lang="ru-RU" sz="2400" spc="5" dirty="0" smtClean="0">
                <a:latin typeface="Times New Roman"/>
                <a:cs typeface="Times New Roman"/>
              </a:rPr>
              <a:t>%  от в</a:t>
            </a:r>
            <a:r>
              <a:rPr sz="2400" spc="-10" dirty="0" err="1" smtClean="0">
                <a:latin typeface="Times New Roman"/>
                <a:cs typeface="Times New Roman"/>
              </a:rPr>
              <a:t>сех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расходов</a:t>
            </a:r>
            <a:r>
              <a:rPr sz="2400" spc="95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бюджета</a:t>
            </a:r>
            <a:r>
              <a:rPr lang="ru-RU" sz="2400" spc="-5" dirty="0" smtClean="0">
                <a:latin typeface="Times New Roman"/>
                <a:cs typeface="Times New Roman"/>
              </a:rPr>
              <a:t>)</a:t>
            </a:r>
            <a:r>
              <a:rPr sz="2400" spc="-5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732" y="456946"/>
            <a:ext cx="9025255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 dirty="0">
              <a:latin typeface="Microsoft Sans Serif"/>
              <a:cs typeface="Microsoft Sans Serif"/>
            </a:endParaRPr>
          </a:p>
          <a:p>
            <a:pPr marL="94615">
              <a:lnSpc>
                <a:spcPct val="100000"/>
              </a:lnSpc>
              <a:spcBef>
                <a:spcPts val="60"/>
              </a:spcBef>
            </a:pPr>
            <a:r>
              <a:rPr sz="2150" b="1" spc="-5" dirty="0">
                <a:latin typeface="Trebuchet MS"/>
                <a:cs typeface="Trebuchet MS"/>
              </a:rPr>
              <a:t>Структура налоговых </a:t>
            </a:r>
            <a:r>
              <a:rPr sz="2150" b="1" spc="-10" dirty="0">
                <a:latin typeface="Trebuchet MS"/>
                <a:cs typeface="Trebuchet MS"/>
              </a:rPr>
              <a:t>доходов </a:t>
            </a:r>
            <a:r>
              <a:rPr sz="2150" b="1" dirty="0">
                <a:latin typeface="Trebuchet MS"/>
                <a:cs typeface="Trebuchet MS"/>
              </a:rPr>
              <a:t>бюджета Богоявленского</a:t>
            </a:r>
            <a:r>
              <a:rPr sz="2150" b="1" spc="40" dirty="0">
                <a:latin typeface="Trebuchet MS"/>
                <a:cs typeface="Trebuchet MS"/>
              </a:rPr>
              <a:t> </a:t>
            </a:r>
            <a:r>
              <a:rPr sz="2150" b="1" spc="-5" dirty="0">
                <a:latin typeface="Trebuchet MS"/>
                <a:cs typeface="Trebuchet MS"/>
              </a:rPr>
              <a:t>сельского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2351" y="830580"/>
            <a:ext cx="6209830" cy="33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150" b="1" dirty="0">
                <a:latin typeface="Trebuchet MS"/>
                <a:cs typeface="Trebuchet MS"/>
              </a:rPr>
              <a:t>поселения </a:t>
            </a:r>
            <a:r>
              <a:rPr sz="2150" b="1" spc="5" dirty="0">
                <a:latin typeface="Trebuchet MS"/>
                <a:cs typeface="Trebuchet MS"/>
              </a:rPr>
              <a:t>в </a:t>
            </a:r>
            <a:r>
              <a:rPr sz="2150" b="1" dirty="0" smtClean="0">
                <a:latin typeface="Trebuchet MS"/>
                <a:cs typeface="Trebuchet MS"/>
              </a:rPr>
              <a:t>201</a:t>
            </a:r>
            <a:r>
              <a:rPr lang="ru-RU" sz="2150" b="1" dirty="0" smtClean="0">
                <a:latin typeface="Trebuchet MS"/>
                <a:cs typeface="Trebuchet MS"/>
              </a:rPr>
              <a:t>6</a:t>
            </a:r>
            <a:r>
              <a:rPr sz="2150" b="1" dirty="0" smtClean="0">
                <a:latin typeface="Trebuchet MS"/>
                <a:cs typeface="Trebuchet MS"/>
              </a:rPr>
              <a:t> </a:t>
            </a:r>
            <a:r>
              <a:rPr sz="2150" b="1" spc="-5" dirty="0" smtClean="0">
                <a:latin typeface="Trebuchet MS"/>
                <a:cs typeface="Trebuchet MS"/>
              </a:rPr>
              <a:t>г</a:t>
            </a:r>
            <a:r>
              <a:rPr lang="ru-RU" sz="2150" b="1" spc="-5" dirty="0" smtClean="0">
                <a:latin typeface="Trebuchet MS"/>
                <a:cs typeface="Trebuchet MS"/>
              </a:rPr>
              <a:t>.- </a:t>
            </a:r>
            <a:r>
              <a:rPr sz="2150" b="1" spc="-140" dirty="0" smtClean="0">
                <a:latin typeface="Trebuchet MS"/>
                <a:cs typeface="Trebuchet MS"/>
              </a:rPr>
              <a:t> </a:t>
            </a:r>
            <a:r>
              <a:rPr lang="ru-RU" sz="2150" b="1" dirty="0" smtClean="0">
                <a:latin typeface="Trebuchet MS"/>
                <a:cs typeface="Trebuchet MS"/>
              </a:rPr>
              <a:t>2584,3 </a:t>
            </a:r>
            <a:r>
              <a:rPr lang="ru-RU" sz="2150" b="1" dirty="0" err="1" smtClean="0">
                <a:latin typeface="Trebuchet MS"/>
                <a:cs typeface="Trebuchet MS"/>
              </a:rPr>
              <a:t>тыс.руб</a:t>
            </a:r>
            <a:r>
              <a:rPr lang="ru-RU" sz="2150" b="1" dirty="0" smtClean="0">
                <a:latin typeface="Trebuchet MS"/>
                <a:cs typeface="Trebuchet MS"/>
              </a:rPr>
              <a:t>.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0732" y="1170178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823" y="1740992"/>
            <a:ext cx="426466" cy="438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70901" y="3435314"/>
            <a:ext cx="1981200" cy="25199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-2540" algn="ctr">
              <a:lnSpc>
                <a:spcPts val="1850"/>
              </a:lnSpc>
              <a:spcBef>
                <a:spcPts val="65"/>
              </a:spcBef>
            </a:pPr>
            <a:r>
              <a:rPr lang="ru-RU" sz="155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НДФЛ - </a:t>
            </a:r>
            <a:r>
              <a:rPr sz="1550" b="1" spc="-7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5</a:t>
            </a:r>
            <a:r>
              <a:rPr lang="ru-RU"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15</a:t>
            </a:r>
            <a:r>
              <a:rPr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,6</a:t>
            </a:r>
            <a:r>
              <a:rPr lang="ru-RU"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ru-RU" sz="1550" b="1" spc="-5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т.р</a:t>
            </a:r>
            <a:r>
              <a:rPr lang="ru-RU" sz="1550" b="1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chemeClr val="tx2">
                  <a:lumMod val="40000"/>
                  <a:lumOff val="6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6601" y="2300097"/>
            <a:ext cx="2066799" cy="228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850"/>
              </a:lnSpc>
            </a:pPr>
            <a:r>
              <a:rPr sz="1550" b="1" spc="-5" dirty="0" err="1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А</a:t>
            </a:r>
            <a:r>
              <a:rPr sz="1550" b="1" spc="-10" dirty="0" err="1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к</a:t>
            </a:r>
            <a:r>
              <a:rPr sz="1550" b="1" spc="5" dirty="0" err="1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ц</a:t>
            </a:r>
            <a:r>
              <a:rPr sz="1550" b="1" dirty="0" err="1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и</a:t>
            </a:r>
            <a:r>
              <a:rPr sz="1550" b="1" spc="-5" dirty="0" err="1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з</a:t>
            </a:r>
            <a:r>
              <a:rPr sz="1550" b="1" spc="5" dirty="0" err="1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ы</a:t>
            </a:r>
            <a:r>
              <a:rPr sz="1550" b="1" spc="5" dirty="0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1550" b="1" dirty="0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1550" b="1" dirty="0" smtClean="0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2</a:t>
            </a:r>
            <a:r>
              <a:rPr lang="ru-RU" sz="1550" b="1" dirty="0" smtClean="0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93,4 </a:t>
            </a:r>
            <a:r>
              <a:rPr lang="ru-RU" sz="1550" b="1" dirty="0" err="1" smtClean="0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chemeClr val="accent6">
                    <a:lumMod val="75000"/>
                  </a:schemeClr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chemeClr val="accent6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0636" y="830580"/>
            <a:ext cx="2360357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endParaRPr lang="ru-RU" sz="2150" b="1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endParaRPr lang="ru-RU" sz="2150" b="1" dirty="0">
              <a:solidFill>
                <a:srgbClr val="00FF00"/>
              </a:solidFill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1300" y="1723770"/>
            <a:ext cx="265500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845"/>
              </a:lnSpc>
            </a:pP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Госпошлина – 0,3</a:t>
            </a:r>
            <a:r>
              <a:rPr lang="ru-RU" sz="1550" b="1" spc="5" dirty="0">
                <a:solidFill>
                  <a:srgbClr val="92D050"/>
                </a:solidFill>
                <a:latin typeface="Trebuchet MS"/>
                <a:cs typeface="Trebuchet MS"/>
              </a:rPr>
              <a:t> </a:t>
            </a:r>
            <a:r>
              <a:rPr lang="ru-RU" sz="1550" b="1" spc="5" dirty="0" err="1" smtClean="0">
                <a:solidFill>
                  <a:srgbClr val="92D050"/>
                </a:solidFill>
                <a:latin typeface="Trebuchet MS"/>
                <a:cs typeface="Trebuchet MS"/>
              </a:rPr>
              <a:t>т.р</a:t>
            </a:r>
            <a:r>
              <a:rPr lang="ru-RU" sz="1550" b="1" spc="5" dirty="0" smtClean="0">
                <a:solidFill>
                  <a:srgbClr val="92D050"/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rgbClr val="92D050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4132" y="3545987"/>
            <a:ext cx="868680" cy="944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400"/>
              </a:lnSpc>
            </a:pP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Налог</a:t>
            </a:r>
            <a:r>
              <a:rPr sz="1550" b="1" spc="-9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550" b="1" spc="-5" dirty="0">
                <a:solidFill>
                  <a:srgbClr val="0000FF"/>
                </a:solidFill>
                <a:latin typeface="Trebuchet MS"/>
                <a:cs typeface="Trebuchet MS"/>
              </a:rPr>
              <a:t>на  </a:t>
            </a: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имущ.  </a:t>
            </a:r>
            <a:r>
              <a:rPr sz="1550" b="1" dirty="0" err="1">
                <a:solidFill>
                  <a:srgbClr val="0000FF"/>
                </a:solidFill>
                <a:latin typeface="Trebuchet MS"/>
                <a:cs typeface="Trebuchet MS"/>
              </a:rPr>
              <a:t>физ.лиц</a:t>
            </a:r>
            <a:r>
              <a:rPr sz="1550" b="1" dirty="0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0000FF"/>
                </a:solidFill>
                <a:latin typeface="Trebuchet MS"/>
                <a:cs typeface="Trebuchet MS"/>
              </a:rPr>
              <a:t>87,9 </a:t>
            </a:r>
            <a:r>
              <a:rPr lang="ru-RU" sz="1550" b="1" dirty="0" err="1" smtClean="0">
                <a:solidFill>
                  <a:srgbClr val="0000FF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0000FF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95386" y="1723770"/>
            <a:ext cx="1860601" cy="228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850"/>
              </a:lnSpc>
            </a:pPr>
            <a:r>
              <a:rPr sz="1550" b="1" spc="-10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Ш</a:t>
            </a:r>
            <a:r>
              <a:rPr sz="1550" b="1" spc="10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т</a:t>
            </a:r>
            <a:r>
              <a:rPr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р</a:t>
            </a:r>
            <a:r>
              <a:rPr sz="1550" b="1" spc="-1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а</a:t>
            </a:r>
            <a:r>
              <a:rPr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фы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- 31,9 </a:t>
            </a:r>
            <a:r>
              <a:rPr lang="ru-RU" sz="1550" b="1" spc="5" dirty="0" err="1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т.р</a:t>
            </a:r>
            <a:r>
              <a:rPr lang="ru-RU" sz="1550" b="1" spc="5" dirty="0" smtClean="0">
                <a:solidFill>
                  <a:schemeClr val="bg2">
                    <a:lumMod val="50000"/>
                  </a:schemeClr>
                </a:solidFill>
                <a:latin typeface="Trebuchet MS"/>
                <a:cs typeface="Trebuchet MS"/>
              </a:rPr>
              <a:t>.</a:t>
            </a:r>
            <a:endParaRPr sz="1550" dirty="0">
              <a:solidFill>
                <a:schemeClr val="bg2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2351" y="1604916"/>
            <a:ext cx="1912365" cy="72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99"/>
              </a:lnSpc>
            </a:pP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З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е</a:t>
            </a:r>
            <a:r>
              <a:rPr sz="1550" b="1" spc="-15" dirty="0">
                <a:solidFill>
                  <a:srgbClr val="CC99FF"/>
                </a:solidFill>
                <a:latin typeface="Trebuchet MS"/>
                <a:cs typeface="Trebuchet MS"/>
              </a:rPr>
              <a:t>м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е</a:t>
            </a:r>
            <a:r>
              <a:rPr sz="1550" b="1" spc="5" dirty="0">
                <a:solidFill>
                  <a:srgbClr val="CC99FF"/>
                </a:solidFill>
                <a:latin typeface="Trebuchet MS"/>
                <a:cs typeface="Trebuchet MS"/>
              </a:rPr>
              <a:t>л</a:t>
            </a:r>
            <a:r>
              <a:rPr sz="1550" b="1" spc="-20" dirty="0">
                <a:solidFill>
                  <a:srgbClr val="CC99FF"/>
                </a:solidFill>
                <a:latin typeface="Trebuchet MS"/>
                <a:cs typeface="Trebuchet MS"/>
              </a:rPr>
              <a:t>ь</a:t>
            </a:r>
            <a:r>
              <a:rPr sz="1550" b="1" spc="10" dirty="0">
                <a:solidFill>
                  <a:srgbClr val="CC99FF"/>
                </a:solidFill>
                <a:latin typeface="Trebuchet MS"/>
                <a:cs typeface="Trebuchet MS"/>
              </a:rPr>
              <a:t>н</a:t>
            </a:r>
            <a:r>
              <a:rPr sz="1550" b="1" spc="-10" dirty="0">
                <a:solidFill>
                  <a:srgbClr val="CC99FF"/>
                </a:solidFill>
                <a:latin typeface="Trebuchet MS"/>
                <a:cs typeface="Trebuchet MS"/>
              </a:rPr>
              <a:t>ы</a:t>
            </a: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й  </a:t>
            </a:r>
            <a:r>
              <a:rPr sz="1550" b="1" dirty="0" err="1">
                <a:solidFill>
                  <a:srgbClr val="CC99FF"/>
                </a:solidFill>
                <a:latin typeface="Trebuchet MS"/>
                <a:cs typeface="Trebuchet MS"/>
              </a:rPr>
              <a:t>налог</a:t>
            </a:r>
            <a:r>
              <a:rPr sz="1550" b="1" dirty="0">
                <a:solidFill>
                  <a:srgbClr val="CC99FF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CC99FF"/>
                </a:solidFill>
                <a:latin typeface="Trebuchet MS"/>
                <a:cs typeface="Trebuchet MS"/>
              </a:rPr>
              <a:t>2584,3 </a:t>
            </a:r>
            <a:r>
              <a:rPr lang="ru-RU" sz="1550" b="1" dirty="0" err="1" smtClean="0">
                <a:solidFill>
                  <a:srgbClr val="CC99FF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CC99FF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  <a:p>
            <a:pPr algn="ctr">
              <a:lnSpc>
                <a:spcPts val="1850"/>
              </a:lnSpc>
            </a:pP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76268" y="5457825"/>
            <a:ext cx="6775833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36490" marR="14604" indent="20955" algn="r">
              <a:lnSpc>
                <a:spcPts val="1850"/>
              </a:lnSpc>
            </a:pP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Единый </a:t>
            </a:r>
            <a:r>
              <a:rPr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с/х</a:t>
            </a:r>
            <a:r>
              <a:rPr sz="1550" b="1" spc="-105" dirty="0" smtClean="0">
                <a:solidFill>
                  <a:srgbClr val="008080"/>
                </a:solidFill>
                <a:latin typeface="Trebuchet MS"/>
                <a:cs typeface="Trebuchet MS"/>
              </a:rPr>
              <a:t> </a:t>
            </a:r>
            <a:r>
              <a:rPr sz="1550" b="1" dirty="0" err="1">
                <a:solidFill>
                  <a:srgbClr val="008080"/>
                </a:solidFill>
                <a:latin typeface="Trebuchet MS"/>
                <a:cs typeface="Trebuchet MS"/>
              </a:rPr>
              <a:t>налог</a:t>
            </a:r>
            <a:r>
              <a:rPr sz="1550" b="1" dirty="0">
                <a:solidFill>
                  <a:srgbClr val="008080"/>
                </a:solidFill>
                <a:latin typeface="Trebuchet MS"/>
                <a:cs typeface="Trebuchet MS"/>
              </a:rPr>
              <a:t>  </a:t>
            </a: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279,4 </a:t>
            </a:r>
            <a:r>
              <a:rPr lang="ru-RU" sz="1550" b="1" dirty="0" err="1" smtClean="0">
                <a:solidFill>
                  <a:srgbClr val="008080"/>
                </a:solidFill>
                <a:latin typeface="Trebuchet MS"/>
                <a:cs typeface="Trebuchet MS"/>
              </a:rPr>
              <a:t>т.р</a:t>
            </a:r>
            <a:r>
              <a:rPr lang="ru-RU" sz="1550" b="1" dirty="0" smtClean="0">
                <a:solidFill>
                  <a:srgbClr val="008080"/>
                </a:solidFill>
                <a:latin typeface="Trebuchet MS"/>
                <a:cs typeface="Trebuchet MS"/>
              </a:rPr>
              <a:t>.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62664" y="3128867"/>
            <a:ext cx="5382260" cy="2127885"/>
          </a:xfrm>
          <a:custGeom>
            <a:avLst/>
            <a:gdLst/>
            <a:ahLst/>
            <a:cxnLst/>
            <a:rect l="l" t="t" r="r" b="b"/>
            <a:pathLst>
              <a:path w="5382259" h="2127885">
                <a:moveTo>
                  <a:pt x="0" y="2127370"/>
                </a:moveTo>
                <a:lnTo>
                  <a:pt x="5381865" y="2127370"/>
                </a:lnTo>
                <a:lnTo>
                  <a:pt x="5381865" y="0"/>
                </a:lnTo>
                <a:lnTo>
                  <a:pt x="0" y="0"/>
                </a:lnTo>
                <a:lnTo>
                  <a:pt x="0" y="2127370"/>
                </a:lnTo>
                <a:close/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53596" y="3447063"/>
            <a:ext cx="2305050" cy="379730"/>
          </a:xfrm>
          <a:custGeom>
            <a:avLst/>
            <a:gdLst/>
            <a:ahLst/>
            <a:cxnLst/>
            <a:rect l="l" t="t" r="r" b="b"/>
            <a:pathLst>
              <a:path w="2305050" h="379729">
                <a:moveTo>
                  <a:pt x="2257492" y="0"/>
                </a:moveTo>
                <a:lnTo>
                  <a:pt x="0" y="379644"/>
                </a:lnTo>
                <a:lnTo>
                  <a:pt x="2305046" y="18938"/>
                </a:lnTo>
                <a:lnTo>
                  <a:pt x="2286024" y="9469"/>
                </a:lnTo>
                <a:lnTo>
                  <a:pt x="2257492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3596" y="3447063"/>
            <a:ext cx="2305050" cy="379730"/>
          </a:xfrm>
          <a:custGeom>
            <a:avLst/>
            <a:gdLst/>
            <a:ahLst/>
            <a:cxnLst/>
            <a:rect l="l" t="t" r="r" b="b"/>
            <a:pathLst>
              <a:path w="2305050" h="379729">
                <a:moveTo>
                  <a:pt x="2257492" y="0"/>
                </a:moveTo>
                <a:lnTo>
                  <a:pt x="2286024" y="9469"/>
                </a:lnTo>
                <a:lnTo>
                  <a:pt x="2305046" y="18938"/>
                </a:lnTo>
                <a:lnTo>
                  <a:pt x="0" y="379644"/>
                </a:lnTo>
                <a:lnTo>
                  <a:pt x="2257492" y="0"/>
                </a:lnTo>
                <a:close/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53596" y="3466002"/>
            <a:ext cx="2333625" cy="361315"/>
          </a:xfrm>
          <a:custGeom>
            <a:avLst/>
            <a:gdLst/>
            <a:ahLst/>
            <a:cxnLst/>
            <a:rect l="l" t="t" r="r" b="b"/>
            <a:pathLst>
              <a:path w="2333625" h="361314">
                <a:moveTo>
                  <a:pt x="2305046" y="0"/>
                </a:moveTo>
                <a:lnTo>
                  <a:pt x="0" y="360706"/>
                </a:lnTo>
                <a:lnTo>
                  <a:pt x="2333578" y="9469"/>
                </a:lnTo>
                <a:lnTo>
                  <a:pt x="2305046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53596" y="3466002"/>
            <a:ext cx="2333625" cy="361315"/>
          </a:xfrm>
          <a:custGeom>
            <a:avLst/>
            <a:gdLst/>
            <a:ahLst/>
            <a:cxnLst/>
            <a:rect l="l" t="t" r="r" b="b"/>
            <a:pathLst>
              <a:path w="2333625" h="361314">
                <a:moveTo>
                  <a:pt x="2305046" y="0"/>
                </a:moveTo>
                <a:lnTo>
                  <a:pt x="2333578" y="9469"/>
                </a:lnTo>
                <a:lnTo>
                  <a:pt x="0" y="360706"/>
                </a:lnTo>
                <a:lnTo>
                  <a:pt x="2305046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53596" y="3475470"/>
            <a:ext cx="2648585" cy="351790"/>
          </a:xfrm>
          <a:custGeom>
            <a:avLst/>
            <a:gdLst/>
            <a:ahLst/>
            <a:cxnLst/>
            <a:rect l="l" t="t" r="r" b="b"/>
            <a:pathLst>
              <a:path w="2648584" h="351789">
                <a:moveTo>
                  <a:pt x="2333578" y="0"/>
                </a:moveTo>
                <a:lnTo>
                  <a:pt x="0" y="351237"/>
                </a:lnTo>
                <a:lnTo>
                  <a:pt x="2648197" y="227887"/>
                </a:lnTo>
                <a:lnTo>
                  <a:pt x="2648197" y="218418"/>
                </a:lnTo>
                <a:lnTo>
                  <a:pt x="2638686" y="208949"/>
                </a:lnTo>
                <a:lnTo>
                  <a:pt x="2629175" y="190011"/>
                </a:lnTo>
                <a:lnTo>
                  <a:pt x="2609773" y="180542"/>
                </a:lnTo>
                <a:lnTo>
                  <a:pt x="2590751" y="161604"/>
                </a:lnTo>
                <a:lnTo>
                  <a:pt x="2571730" y="142287"/>
                </a:lnTo>
                <a:lnTo>
                  <a:pt x="2562219" y="132818"/>
                </a:lnTo>
                <a:lnTo>
                  <a:pt x="2543197" y="123349"/>
                </a:lnTo>
                <a:lnTo>
                  <a:pt x="2533686" y="113880"/>
                </a:lnTo>
                <a:lnTo>
                  <a:pt x="2514665" y="104411"/>
                </a:lnTo>
                <a:lnTo>
                  <a:pt x="2495643" y="85473"/>
                </a:lnTo>
                <a:lnTo>
                  <a:pt x="2438578" y="57066"/>
                </a:lnTo>
                <a:lnTo>
                  <a:pt x="2419556" y="47345"/>
                </a:lnTo>
                <a:lnTo>
                  <a:pt x="2400154" y="37876"/>
                </a:lnTo>
                <a:lnTo>
                  <a:pt x="2381133" y="18938"/>
                </a:lnTo>
                <a:lnTo>
                  <a:pt x="2352600" y="9469"/>
                </a:lnTo>
                <a:lnTo>
                  <a:pt x="2333578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3596" y="3475470"/>
            <a:ext cx="2648585" cy="351790"/>
          </a:xfrm>
          <a:custGeom>
            <a:avLst/>
            <a:gdLst/>
            <a:ahLst/>
            <a:cxnLst/>
            <a:rect l="l" t="t" r="r" b="b"/>
            <a:pathLst>
              <a:path w="2648584" h="351789">
                <a:moveTo>
                  <a:pt x="2333578" y="0"/>
                </a:moveTo>
                <a:lnTo>
                  <a:pt x="2352600" y="9469"/>
                </a:lnTo>
                <a:lnTo>
                  <a:pt x="2381133" y="18938"/>
                </a:lnTo>
                <a:lnTo>
                  <a:pt x="2400154" y="37876"/>
                </a:lnTo>
                <a:lnTo>
                  <a:pt x="2419556" y="47345"/>
                </a:lnTo>
                <a:lnTo>
                  <a:pt x="2438578" y="57066"/>
                </a:lnTo>
                <a:lnTo>
                  <a:pt x="2457600" y="66535"/>
                </a:lnTo>
                <a:lnTo>
                  <a:pt x="2476621" y="76004"/>
                </a:lnTo>
                <a:lnTo>
                  <a:pt x="2495643" y="85473"/>
                </a:lnTo>
                <a:lnTo>
                  <a:pt x="2514665" y="104411"/>
                </a:lnTo>
                <a:lnTo>
                  <a:pt x="2533686" y="113880"/>
                </a:lnTo>
                <a:lnTo>
                  <a:pt x="2543197" y="123349"/>
                </a:lnTo>
                <a:lnTo>
                  <a:pt x="2562219" y="132818"/>
                </a:lnTo>
                <a:lnTo>
                  <a:pt x="2571730" y="142287"/>
                </a:lnTo>
                <a:lnTo>
                  <a:pt x="2590751" y="161604"/>
                </a:lnTo>
                <a:lnTo>
                  <a:pt x="2600262" y="171073"/>
                </a:lnTo>
                <a:lnTo>
                  <a:pt x="2609773" y="180542"/>
                </a:lnTo>
                <a:lnTo>
                  <a:pt x="2629175" y="190011"/>
                </a:lnTo>
                <a:lnTo>
                  <a:pt x="2638686" y="208949"/>
                </a:lnTo>
                <a:lnTo>
                  <a:pt x="2648197" y="218418"/>
                </a:lnTo>
                <a:lnTo>
                  <a:pt x="2648197" y="227887"/>
                </a:lnTo>
                <a:lnTo>
                  <a:pt x="0" y="351237"/>
                </a:lnTo>
                <a:lnTo>
                  <a:pt x="2333578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25256" y="3846024"/>
            <a:ext cx="724535" cy="1196975"/>
          </a:xfrm>
          <a:custGeom>
            <a:avLst/>
            <a:gdLst/>
            <a:ahLst/>
            <a:cxnLst/>
            <a:rect l="l" t="t" r="r" b="b"/>
            <a:pathLst>
              <a:path w="724534" h="1196975">
                <a:moveTo>
                  <a:pt x="724091" y="0"/>
                </a:moveTo>
                <a:lnTo>
                  <a:pt x="714580" y="18938"/>
                </a:lnTo>
                <a:lnTo>
                  <a:pt x="714580" y="37876"/>
                </a:lnTo>
                <a:lnTo>
                  <a:pt x="705070" y="47345"/>
                </a:lnTo>
                <a:lnTo>
                  <a:pt x="705070" y="66283"/>
                </a:lnTo>
                <a:lnTo>
                  <a:pt x="686048" y="85221"/>
                </a:lnTo>
                <a:lnTo>
                  <a:pt x="676537" y="94942"/>
                </a:lnTo>
                <a:lnTo>
                  <a:pt x="676537" y="113880"/>
                </a:lnTo>
                <a:lnTo>
                  <a:pt x="657515" y="132818"/>
                </a:lnTo>
                <a:lnTo>
                  <a:pt x="638113" y="142287"/>
                </a:lnTo>
                <a:lnTo>
                  <a:pt x="628602" y="161225"/>
                </a:lnTo>
                <a:lnTo>
                  <a:pt x="619092" y="170694"/>
                </a:lnTo>
                <a:lnTo>
                  <a:pt x="600070" y="180163"/>
                </a:lnTo>
                <a:lnTo>
                  <a:pt x="590559" y="189632"/>
                </a:lnTo>
                <a:lnTo>
                  <a:pt x="571537" y="208949"/>
                </a:lnTo>
                <a:lnTo>
                  <a:pt x="562027" y="218418"/>
                </a:lnTo>
                <a:lnTo>
                  <a:pt x="485940" y="256294"/>
                </a:lnTo>
                <a:lnTo>
                  <a:pt x="466918" y="275232"/>
                </a:lnTo>
                <a:lnTo>
                  <a:pt x="428494" y="294170"/>
                </a:lnTo>
                <a:lnTo>
                  <a:pt x="409473" y="303892"/>
                </a:lnTo>
                <a:lnTo>
                  <a:pt x="380940" y="313361"/>
                </a:lnTo>
                <a:lnTo>
                  <a:pt x="361919" y="322830"/>
                </a:lnTo>
                <a:lnTo>
                  <a:pt x="333386" y="332299"/>
                </a:lnTo>
                <a:lnTo>
                  <a:pt x="314364" y="341768"/>
                </a:lnTo>
                <a:lnTo>
                  <a:pt x="285832" y="360706"/>
                </a:lnTo>
                <a:lnTo>
                  <a:pt x="257299" y="370175"/>
                </a:lnTo>
                <a:lnTo>
                  <a:pt x="238278" y="379644"/>
                </a:lnTo>
                <a:lnTo>
                  <a:pt x="180959" y="398582"/>
                </a:lnTo>
                <a:lnTo>
                  <a:pt x="152427" y="408429"/>
                </a:lnTo>
                <a:lnTo>
                  <a:pt x="95361" y="427367"/>
                </a:lnTo>
                <a:lnTo>
                  <a:pt x="57318" y="436836"/>
                </a:lnTo>
                <a:lnTo>
                  <a:pt x="0" y="455774"/>
                </a:lnTo>
                <a:lnTo>
                  <a:pt x="0" y="1196529"/>
                </a:lnTo>
                <a:lnTo>
                  <a:pt x="57318" y="1177591"/>
                </a:lnTo>
                <a:lnTo>
                  <a:pt x="95361" y="1168122"/>
                </a:lnTo>
                <a:lnTo>
                  <a:pt x="238278" y="1120461"/>
                </a:lnTo>
                <a:lnTo>
                  <a:pt x="257299" y="1110992"/>
                </a:lnTo>
                <a:lnTo>
                  <a:pt x="285832" y="1101523"/>
                </a:lnTo>
                <a:lnTo>
                  <a:pt x="314364" y="1082585"/>
                </a:lnTo>
                <a:lnTo>
                  <a:pt x="333386" y="1073116"/>
                </a:lnTo>
                <a:lnTo>
                  <a:pt x="361919" y="1063647"/>
                </a:lnTo>
                <a:lnTo>
                  <a:pt x="380940" y="1054178"/>
                </a:lnTo>
                <a:lnTo>
                  <a:pt x="409473" y="1044709"/>
                </a:lnTo>
                <a:lnTo>
                  <a:pt x="447897" y="1025771"/>
                </a:lnTo>
                <a:lnTo>
                  <a:pt x="466918" y="1015986"/>
                </a:lnTo>
                <a:lnTo>
                  <a:pt x="485940" y="997048"/>
                </a:lnTo>
                <a:lnTo>
                  <a:pt x="562027" y="959172"/>
                </a:lnTo>
                <a:lnTo>
                  <a:pt x="600070" y="921296"/>
                </a:lnTo>
                <a:lnTo>
                  <a:pt x="619092" y="911511"/>
                </a:lnTo>
                <a:lnTo>
                  <a:pt x="628602" y="902042"/>
                </a:lnTo>
                <a:lnTo>
                  <a:pt x="638113" y="883104"/>
                </a:lnTo>
                <a:lnTo>
                  <a:pt x="657515" y="873635"/>
                </a:lnTo>
                <a:lnTo>
                  <a:pt x="676537" y="854697"/>
                </a:lnTo>
                <a:lnTo>
                  <a:pt x="676537" y="835759"/>
                </a:lnTo>
                <a:lnTo>
                  <a:pt x="695559" y="816821"/>
                </a:lnTo>
                <a:lnTo>
                  <a:pt x="705070" y="807037"/>
                </a:lnTo>
                <a:lnTo>
                  <a:pt x="705070" y="788099"/>
                </a:lnTo>
                <a:lnTo>
                  <a:pt x="714580" y="778630"/>
                </a:lnTo>
                <a:lnTo>
                  <a:pt x="714580" y="759692"/>
                </a:lnTo>
                <a:lnTo>
                  <a:pt x="724091" y="740754"/>
                </a:lnTo>
                <a:lnTo>
                  <a:pt x="724091" y="0"/>
                </a:lnTo>
                <a:close/>
              </a:path>
            </a:pathLst>
          </a:custGeom>
          <a:solidFill>
            <a:srgbClr val="8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25256" y="3826707"/>
            <a:ext cx="724535" cy="1216025"/>
          </a:xfrm>
          <a:custGeom>
            <a:avLst/>
            <a:gdLst/>
            <a:ahLst/>
            <a:cxnLst/>
            <a:rect l="l" t="t" r="r" b="b"/>
            <a:pathLst>
              <a:path w="724534" h="1216025">
                <a:moveTo>
                  <a:pt x="724091" y="0"/>
                </a:moveTo>
                <a:lnTo>
                  <a:pt x="724091" y="9469"/>
                </a:lnTo>
                <a:lnTo>
                  <a:pt x="724091" y="19316"/>
                </a:lnTo>
                <a:lnTo>
                  <a:pt x="714580" y="38254"/>
                </a:lnTo>
                <a:lnTo>
                  <a:pt x="714580" y="47723"/>
                </a:lnTo>
                <a:lnTo>
                  <a:pt x="714580" y="57192"/>
                </a:lnTo>
                <a:lnTo>
                  <a:pt x="705070" y="66661"/>
                </a:lnTo>
                <a:lnTo>
                  <a:pt x="705070" y="85599"/>
                </a:lnTo>
                <a:lnTo>
                  <a:pt x="695559" y="95068"/>
                </a:lnTo>
                <a:lnTo>
                  <a:pt x="686048" y="104537"/>
                </a:lnTo>
                <a:lnTo>
                  <a:pt x="676537" y="114259"/>
                </a:lnTo>
                <a:lnTo>
                  <a:pt x="676537" y="133197"/>
                </a:lnTo>
                <a:lnTo>
                  <a:pt x="667026" y="142666"/>
                </a:lnTo>
                <a:lnTo>
                  <a:pt x="657515" y="152135"/>
                </a:lnTo>
                <a:lnTo>
                  <a:pt x="638113" y="161604"/>
                </a:lnTo>
                <a:lnTo>
                  <a:pt x="628602" y="180542"/>
                </a:lnTo>
                <a:lnTo>
                  <a:pt x="619092" y="190011"/>
                </a:lnTo>
                <a:lnTo>
                  <a:pt x="600070" y="199480"/>
                </a:lnTo>
                <a:lnTo>
                  <a:pt x="590559" y="208949"/>
                </a:lnTo>
                <a:lnTo>
                  <a:pt x="571537" y="228266"/>
                </a:lnTo>
                <a:lnTo>
                  <a:pt x="562027" y="237735"/>
                </a:lnTo>
                <a:lnTo>
                  <a:pt x="543005" y="247204"/>
                </a:lnTo>
                <a:lnTo>
                  <a:pt x="523983" y="256673"/>
                </a:lnTo>
                <a:lnTo>
                  <a:pt x="504962" y="266142"/>
                </a:lnTo>
                <a:lnTo>
                  <a:pt x="485940" y="275611"/>
                </a:lnTo>
                <a:lnTo>
                  <a:pt x="466918" y="294549"/>
                </a:lnTo>
                <a:lnTo>
                  <a:pt x="447897" y="304018"/>
                </a:lnTo>
                <a:lnTo>
                  <a:pt x="428494" y="313487"/>
                </a:lnTo>
                <a:lnTo>
                  <a:pt x="409473" y="323208"/>
                </a:lnTo>
                <a:lnTo>
                  <a:pt x="380940" y="332677"/>
                </a:lnTo>
                <a:lnTo>
                  <a:pt x="361919" y="342146"/>
                </a:lnTo>
                <a:lnTo>
                  <a:pt x="333386" y="351615"/>
                </a:lnTo>
                <a:lnTo>
                  <a:pt x="314364" y="361084"/>
                </a:lnTo>
                <a:lnTo>
                  <a:pt x="285832" y="380022"/>
                </a:lnTo>
                <a:lnTo>
                  <a:pt x="257299" y="389491"/>
                </a:lnTo>
                <a:lnTo>
                  <a:pt x="238278" y="398960"/>
                </a:lnTo>
                <a:lnTo>
                  <a:pt x="209492" y="408429"/>
                </a:lnTo>
                <a:lnTo>
                  <a:pt x="180959" y="417898"/>
                </a:lnTo>
                <a:lnTo>
                  <a:pt x="152427" y="427746"/>
                </a:lnTo>
                <a:lnTo>
                  <a:pt x="123894" y="437215"/>
                </a:lnTo>
                <a:lnTo>
                  <a:pt x="95361" y="446684"/>
                </a:lnTo>
                <a:lnTo>
                  <a:pt x="57318" y="456153"/>
                </a:lnTo>
                <a:lnTo>
                  <a:pt x="28786" y="465622"/>
                </a:lnTo>
                <a:lnTo>
                  <a:pt x="0" y="475091"/>
                </a:lnTo>
                <a:lnTo>
                  <a:pt x="0" y="1215845"/>
                </a:lnTo>
                <a:lnTo>
                  <a:pt x="28786" y="1206376"/>
                </a:lnTo>
                <a:lnTo>
                  <a:pt x="57318" y="1196907"/>
                </a:lnTo>
                <a:lnTo>
                  <a:pt x="95361" y="1187438"/>
                </a:lnTo>
                <a:lnTo>
                  <a:pt x="123894" y="1177969"/>
                </a:lnTo>
                <a:lnTo>
                  <a:pt x="152427" y="1168500"/>
                </a:lnTo>
                <a:lnTo>
                  <a:pt x="180959" y="1159031"/>
                </a:lnTo>
                <a:lnTo>
                  <a:pt x="209492" y="1149562"/>
                </a:lnTo>
                <a:lnTo>
                  <a:pt x="238278" y="1139778"/>
                </a:lnTo>
                <a:lnTo>
                  <a:pt x="257299" y="1130309"/>
                </a:lnTo>
                <a:lnTo>
                  <a:pt x="285832" y="1120840"/>
                </a:lnTo>
                <a:lnTo>
                  <a:pt x="314364" y="1101902"/>
                </a:lnTo>
                <a:lnTo>
                  <a:pt x="333386" y="1092433"/>
                </a:lnTo>
                <a:lnTo>
                  <a:pt x="361919" y="1082964"/>
                </a:lnTo>
                <a:lnTo>
                  <a:pt x="380940" y="1073495"/>
                </a:lnTo>
                <a:lnTo>
                  <a:pt x="409473" y="1064026"/>
                </a:lnTo>
                <a:lnTo>
                  <a:pt x="428494" y="1054557"/>
                </a:lnTo>
                <a:lnTo>
                  <a:pt x="447897" y="1045088"/>
                </a:lnTo>
                <a:lnTo>
                  <a:pt x="466918" y="1035303"/>
                </a:lnTo>
                <a:lnTo>
                  <a:pt x="485940" y="1016365"/>
                </a:lnTo>
                <a:lnTo>
                  <a:pt x="504962" y="1006896"/>
                </a:lnTo>
                <a:lnTo>
                  <a:pt x="523983" y="997427"/>
                </a:lnTo>
                <a:lnTo>
                  <a:pt x="543005" y="987958"/>
                </a:lnTo>
                <a:lnTo>
                  <a:pt x="562027" y="978489"/>
                </a:lnTo>
                <a:lnTo>
                  <a:pt x="571537" y="969020"/>
                </a:lnTo>
                <a:lnTo>
                  <a:pt x="590559" y="950082"/>
                </a:lnTo>
                <a:lnTo>
                  <a:pt x="600070" y="940613"/>
                </a:lnTo>
                <a:lnTo>
                  <a:pt x="619092" y="930828"/>
                </a:lnTo>
                <a:lnTo>
                  <a:pt x="628602" y="921359"/>
                </a:lnTo>
                <a:lnTo>
                  <a:pt x="638113" y="902421"/>
                </a:lnTo>
                <a:lnTo>
                  <a:pt x="657515" y="892952"/>
                </a:lnTo>
                <a:lnTo>
                  <a:pt x="667026" y="883483"/>
                </a:lnTo>
                <a:lnTo>
                  <a:pt x="676537" y="874014"/>
                </a:lnTo>
                <a:lnTo>
                  <a:pt x="676537" y="855076"/>
                </a:lnTo>
                <a:lnTo>
                  <a:pt x="686048" y="845607"/>
                </a:lnTo>
                <a:lnTo>
                  <a:pt x="695559" y="836138"/>
                </a:lnTo>
                <a:lnTo>
                  <a:pt x="705070" y="826354"/>
                </a:lnTo>
                <a:lnTo>
                  <a:pt x="705070" y="807416"/>
                </a:lnTo>
                <a:lnTo>
                  <a:pt x="714580" y="797947"/>
                </a:lnTo>
                <a:lnTo>
                  <a:pt x="714580" y="788478"/>
                </a:lnTo>
                <a:lnTo>
                  <a:pt x="714580" y="779009"/>
                </a:lnTo>
                <a:lnTo>
                  <a:pt x="724091" y="760070"/>
                </a:lnTo>
                <a:lnTo>
                  <a:pt x="724091" y="750601"/>
                </a:lnTo>
                <a:lnTo>
                  <a:pt x="724091" y="741132"/>
                </a:lnTo>
                <a:lnTo>
                  <a:pt x="724091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53596" y="3703358"/>
            <a:ext cx="2696210" cy="598805"/>
          </a:xfrm>
          <a:custGeom>
            <a:avLst/>
            <a:gdLst/>
            <a:ahLst/>
            <a:cxnLst/>
            <a:rect l="l" t="t" r="r" b="b"/>
            <a:pathLst>
              <a:path w="2696209" h="598804">
                <a:moveTo>
                  <a:pt x="2648197" y="0"/>
                </a:moveTo>
                <a:lnTo>
                  <a:pt x="0" y="123349"/>
                </a:lnTo>
                <a:lnTo>
                  <a:pt x="1971659" y="598441"/>
                </a:lnTo>
                <a:lnTo>
                  <a:pt x="2028978" y="579503"/>
                </a:lnTo>
                <a:lnTo>
                  <a:pt x="2067021" y="570034"/>
                </a:lnTo>
                <a:lnTo>
                  <a:pt x="2124086" y="551096"/>
                </a:lnTo>
                <a:lnTo>
                  <a:pt x="2152619" y="541248"/>
                </a:lnTo>
                <a:lnTo>
                  <a:pt x="2209938" y="522310"/>
                </a:lnTo>
                <a:lnTo>
                  <a:pt x="2228959" y="512841"/>
                </a:lnTo>
                <a:lnTo>
                  <a:pt x="2257492" y="503372"/>
                </a:lnTo>
                <a:lnTo>
                  <a:pt x="2286024" y="484434"/>
                </a:lnTo>
                <a:lnTo>
                  <a:pt x="2305046" y="474965"/>
                </a:lnTo>
                <a:lnTo>
                  <a:pt x="2333578" y="465496"/>
                </a:lnTo>
                <a:lnTo>
                  <a:pt x="2352600" y="456027"/>
                </a:lnTo>
                <a:lnTo>
                  <a:pt x="2381133" y="446558"/>
                </a:lnTo>
                <a:lnTo>
                  <a:pt x="2400154" y="436836"/>
                </a:lnTo>
                <a:lnTo>
                  <a:pt x="2438578" y="417898"/>
                </a:lnTo>
                <a:lnTo>
                  <a:pt x="2457600" y="398960"/>
                </a:lnTo>
                <a:lnTo>
                  <a:pt x="2533686" y="361084"/>
                </a:lnTo>
                <a:lnTo>
                  <a:pt x="2543197" y="351615"/>
                </a:lnTo>
                <a:lnTo>
                  <a:pt x="2562219" y="332299"/>
                </a:lnTo>
                <a:lnTo>
                  <a:pt x="2571730" y="322830"/>
                </a:lnTo>
                <a:lnTo>
                  <a:pt x="2590751" y="313361"/>
                </a:lnTo>
                <a:lnTo>
                  <a:pt x="2600262" y="303892"/>
                </a:lnTo>
                <a:lnTo>
                  <a:pt x="2609773" y="284954"/>
                </a:lnTo>
                <a:lnTo>
                  <a:pt x="2629175" y="275485"/>
                </a:lnTo>
                <a:lnTo>
                  <a:pt x="2648197" y="256546"/>
                </a:lnTo>
                <a:lnTo>
                  <a:pt x="2648197" y="237608"/>
                </a:lnTo>
                <a:lnTo>
                  <a:pt x="2657708" y="227887"/>
                </a:lnTo>
                <a:lnTo>
                  <a:pt x="2676729" y="208949"/>
                </a:lnTo>
                <a:lnTo>
                  <a:pt x="2676729" y="190011"/>
                </a:lnTo>
                <a:lnTo>
                  <a:pt x="2686240" y="180542"/>
                </a:lnTo>
                <a:lnTo>
                  <a:pt x="2686240" y="161604"/>
                </a:lnTo>
                <a:lnTo>
                  <a:pt x="2695751" y="142666"/>
                </a:lnTo>
                <a:lnTo>
                  <a:pt x="2695751" y="94942"/>
                </a:lnTo>
                <a:lnTo>
                  <a:pt x="2686240" y="85473"/>
                </a:lnTo>
                <a:lnTo>
                  <a:pt x="2686240" y="57066"/>
                </a:lnTo>
                <a:lnTo>
                  <a:pt x="2676729" y="47597"/>
                </a:lnTo>
                <a:lnTo>
                  <a:pt x="2676729" y="38128"/>
                </a:lnTo>
                <a:lnTo>
                  <a:pt x="2667219" y="28407"/>
                </a:lnTo>
                <a:lnTo>
                  <a:pt x="2657708" y="9469"/>
                </a:lnTo>
                <a:lnTo>
                  <a:pt x="26481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3596" y="3703358"/>
            <a:ext cx="2696210" cy="598805"/>
          </a:xfrm>
          <a:custGeom>
            <a:avLst/>
            <a:gdLst/>
            <a:ahLst/>
            <a:cxnLst/>
            <a:rect l="l" t="t" r="r" b="b"/>
            <a:pathLst>
              <a:path w="2696209" h="598804">
                <a:moveTo>
                  <a:pt x="2648197" y="0"/>
                </a:moveTo>
                <a:lnTo>
                  <a:pt x="2657708" y="9469"/>
                </a:lnTo>
                <a:lnTo>
                  <a:pt x="2667219" y="28407"/>
                </a:lnTo>
                <a:lnTo>
                  <a:pt x="2676729" y="38128"/>
                </a:lnTo>
                <a:lnTo>
                  <a:pt x="2676729" y="47597"/>
                </a:lnTo>
                <a:lnTo>
                  <a:pt x="2686240" y="57066"/>
                </a:lnTo>
                <a:lnTo>
                  <a:pt x="2686240" y="76004"/>
                </a:lnTo>
                <a:lnTo>
                  <a:pt x="2686240" y="85473"/>
                </a:lnTo>
                <a:lnTo>
                  <a:pt x="2695751" y="94942"/>
                </a:lnTo>
                <a:lnTo>
                  <a:pt x="2695751" y="104411"/>
                </a:lnTo>
                <a:lnTo>
                  <a:pt x="2695751" y="123349"/>
                </a:lnTo>
                <a:lnTo>
                  <a:pt x="2695751" y="132818"/>
                </a:lnTo>
                <a:lnTo>
                  <a:pt x="2695751" y="142666"/>
                </a:lnTo>
                <a:lnTo>
                  <a:pt x="2686240" y="161604"/>
                </a:lnTo>
                <a:lnTo>
                  <a:pt x="2686240" y="171073"/>
                </a:lnTo>
                <a:lnTo>
                  <a:pt x="2686240" y="180542"/>
                </a:lnTo>
                <a:lnTo>
                  <a:pt x="2676729" y="190011"/>
                </a:lnTo>
                <a:lnTo>
                  <a:pt x="2676729" y="208949"/>
                </a:lnTo>
                <a:lnTo>
                  <a:pt x="2667219" y="218418"/>
                </a:lnTo>
                <a:lnTo>
                  <a:pt x="2657708" y="227887"/>
                </a:lnTo>
                <a:lnTo>
                  <a:pt x="2648197" y="237608"/>
                </a:lnTo>
                <a:lnTo>
                  <a:pt x="2648197" y="256546"/>
                </a:lnTo>
                <a:lnTo>
                  <a:pt x="2638686" y="266016"/>
                </a:lnTo>
                <a:lnTo>
                  <a:pt x="2629175" y="275485"/>
                </a:lnTo>
                <a:lnTo>
                  <a:pt x="2609773" y="284954"/>
                </a:lnTo>
                <a:lnTo>
                  <a:pt x="2600262" y="303892"/>
                </a:lnTo>
                <a:lnTo>
                  <a:pt x="2590751" y="313361"/>
                </a:lnTo>
                <a:lnTo>
                  <a:pt x="2571730" y="322830"/>
                </a:lnTo>
                <a:lnTo>
                  <a:pt x="2562219" y="332299"/>
                </a:lnTo>
                <a:lnTo>
                  <a:pt x="2543197" y="351615"/>
                </a:lnTo>
                <a:lnTo>
                  <a:pt x="2533686" y="361084"/>
                </a:lnTo>
                <a:lnTo>
                  <a:pt x="2514665" y="370553"/>
                </a:lnTo>
                <a:lnTo>
                  <a:pt x="2495643" y="380022"/>
                </a:lnTo>
                <a:lnTo>
                  <a:pt x="2476621" y="389491"/>
                </a:lnTo>
                <a:lnTo>
                  <a:pt x="2457600" y="398960"/>
                </a:lnTo>
                <a:lnTo>
                  <a:pt x="2438578" y="417898"/>
                </a:lnTo>
                <a:lnTo>
                  <a:pt x="2419556" y="427367"/>
                </a:lnTo>
                <a:lnTo>
                  <a:pt x="2400154" y="436836"/>
                </a:lnTo>
                <a:lnTo>
                  <a:pt x="2381133" y="446558"/>
                </a:lnTo>
                <a:lnTo>
                  <a:pt x="2352600" y="456027"/>
                </a:lnTo>
                <a:lnTo>
                  <a:pt x="2333578" y="465496"/>
                </a:lnTo>
                <a:lnTo>
                  <a:pt x="2305046" y="474965"/>
                </a:lnTo>
                <a:lnTo>
                  <a:pt x="2286024" y="484434"/>
                </a:lnTo>
                <a:lnTo>
                  <a:pt x="2257492" y="503372"/>
                </a:lnTo>
                <a:lnTo>
                  <a:pt x="2228959" y="512841"/>
                </a:lnTo>
                <a:lnTo>
                  <a:pt x="2209938" y="522310"/>
                </a:lnTo>
                <a:lnTo>
                  <a:pt x="2181151" y="531779"/>
                </a:lnTo>
                <a:lnTo>
                  <a:pt x="2152619" y="541248"/>
                </a:lnTo>
                <a:lnTo>
                  <a:pt x="2124086" y="551096"/>
                </a:lnTo>
                <a:lnTo>
                  <a:pt x="2095554" y="560565"/>
                </a:lnTo>
                <a:lnTo>
                  <a:pt x="2067021" y="570034"/>
                </a:lnTo>
                <a:lnTo>
                  <a:pt x="2028978" y="579503"/>
                </a:lnTo>
                <a:lnTo>
                  <a:pt x="2000445" y="588972"/>
                </a:lnTo>
                <a:lnTo>
                  <a:pt x="1971659" y="598441"/>
                </a:lnTo>
                <a:lnTo>
                  <a:pt x="0" y="123349"/>
                </a:lnTo>
                <a:lnTo>
                  <a:pt x="2648197" y="0"/>
                </a:lnTo>
                <a:close/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58680" y="4301799"/>
            <a:ext cx="66675" cy="750570"/>
          </a:xfrm>
          <a:custGeom>
            <a:avLst/>
            <a:gdLst/>
            <a:ahLst/>
            <a:cxnLst/>
            <a:rect l="l" t="t" r="r" b="b"/>
            <a:pathLst>
              <a:path w="66675" h="750570">
                <a:moveTo>
                  <a:pt x="66575" y="0"/>
                </a:moveTo>
                <a:lnTo>
                  <a:pt x="28532" y="0"/>
                </a:lnTo>
                <a:lnTo>
                  <a:pt x="0" y="9469"/>
                </a:lnTo>
                <a:lnTo>
                  <a:pt x="0" y="750223"/>
                </a:lnTo>
                <a:lnTo>
                  <a:pt x="28532" y="740754"/>
                </a:lnTo>
                <a:lnTo>
                  <a:pt x="66575" y="740754"/>
                </a:lnTo>
                <a:lnTo>
                  <a:pt x="66575" y="0"/>
                </a:lnTo>
                <a:close/>
              </a:path>
            </a:pathLst>
          </a:custGeom>
          <a:solidFill>
            <a:srgbClr val="400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58680" y="4301799"/>
            <a:ext cx="66675" cy="750570"/>
          </a:xfrm>
          <a:custGeom>
            <a:avLst/>
            <a:gdLst/>
            <a:ahLst/>
            <a:cxnLst/>
            <a:rect l="l" t="t" r="r" b="b"/>
            <a:pathLst>
              <a:path w="66675" h="750570">
                <a:moveTo>
                  <a:pt x="66575" y="0"/>
                </a:moveTo>
                <a:lnTo>
                  <a:pt x="28532" y="0"/>
                </a:lnTo>
                <a:lnTo>
                  <a:pt x="0" y="9469"/>
                </a:lnTo>
                <a:lnTo>
                  <a:pt x="0" y="750223"/>
                </a:lnTo>
                <a:lnTo>
                  <a:pt x="28532" y="740754"/>
                </a:lnTo>
                <a:lnTo>
                  <a:pt x="66575" y="740754"/>
                </a:lnTo>
                <a:lnTo>
                  <a:pt x="66575" y="0"/>
                </a:lnTo>
                <a:close/>
              </a:path>
            </a:pathLst>
          </a:custGeom>
          <a:ln w="9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53596" y="3826707"/>
            <a:ext cx="1971675" cy="485140"/>
          </a:xfrm>
          <a:custGeom>
            <a:avLst/>
            <a:gdLst/>
            <a:ahLst/>
            <a:cxnLst/>
            <a:rect l="l" t="t" r="r" b="b"/>
            <a:pathLst>
              <a:path w="1971675" h="485139">
                <a:moveTo>
                  <a:pt x="0" y="0"/>
                </a:moveTo>
                <a:lnTo>
                  <a:pt x="1905084" y="484560"/>
                </a:lnTo>
                <a:lnTo>
                  <a:pt x="1933616" y="475091"/>
                </a:lnTo>
                <a:lnTo>
                  <a:pt x="1971659" y="475091"/>
                </a:lnTo>
                <a:lnTo>
                  <a:pt x="0" y="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53596" y="3826707"/>
            <a:ext cx="1971675" cy="485140"/>
          </a:xfrm>
          <a:custGeom>
            <a:avLst/>
            <a:gdLst/>
            <a:ahLst/>
            <a:cxnLst/>
            <a:rect l="l" t="t" r="r" b="b"/>
            <a:pathLst>
              <a:path w="1971675" h="485139">
                <a:moveTo>
                  <a:pt x="1971659" y="475091"/>
                </a:moveTo>
                <a:lnTo>
                  <a:pt x="1933616" y="475091"/>
                </a:lnTo>
                <a:lnTo>
                  <a:pt x="1905084" y="484560"/>
                </a:lnTo>
                <a:lnTo>
                  <a:pt x="0" y="0"/>
                </a:lnTo>
                <a:lnTo>
                  <a:pt x="1971659" y="475091"/>
                </a:lnTo>
                <a:close/>
              </a:path>
            </a:pathLst>
          </a:custGeom>
          <a:ln w="94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2504" y="4311268"/>
            <a:ext cx="476250" cy="845819"/>
          </a:xfrm>
          <a:custGeom>
            <a:avLst/>
            <a:gdLst/>
            <a:ahLst/>
            <a:cxnLst/>
            <a:rect l="l" t="t" r="r" b="b"/>
            <a:pathLst>
              <a:path w="476250" h="845820">
                <a:moveTo>
                  <a:pt x="476175" y="0"/>
                </a:moveTo>
                <a:lnTo>
                  <a:pt x="438132" y="9469"/>
                </a:lnTo>
                <a:lnTo>
                  <a:pt x="409600" y="18938"/>
                </a:lnTo>
                <a:lnTo>
                  <a:pt x="371556" y="28407"/>
                </a:lnTo>
                <a:lnTo>
                  <a:pt x="342643" y="37876"/>
                </a:lnTo>
                <a:lnTo>
                  <a:pt x="304600" y="47597"/>
                </a:lnTo>
                <a:lnTo>
                  <a:pt x="266557" y="47597"/>
                </a:lnTo>
                <a:lnTo>
                  <a:pt x="114130" y="85473"/>
                </a:lnTo>
                <a:lnTo>
                  <a:pt x="76086" y="85473"/>
                </a:lnTo>
                <a:lnTo>
                  <a:pt x="0" y="104411"/>
                </a:lnTo>
                <a:lnTo>
                  <a:pt x="0" y="845228"/>
                </a:lnTo>
                <a:lnTo>
                  <a:pt x="76086" y="826290"/>
                </a:lnTo>
                <a:lnTo>
                  <a:pt x="114130" y="826290"/>
                </a:lnTo>
                <a:lnTo>
                  <a:pt x="266557" y="788414"/>
                </a:lnTo>
                <a:lnTo>
                  <a:pt x="304600" y="788414"/>
                </a:lnTo>
                <a:lnTo>
                  <a:pt x="342643" y="778945"/>
                </a:lnTo>
                <a:lnTo>
                  <a:pt x="371556" y="769476"/>
                </a:lnTo>
                <a:lnTo>
                  <a:pt x="409600" y="759692"/>
                </a:lnTo>
                <a:lnTo>
                  <a:pt x="438132" y="750223"/>
                </a:lnTo>
                <a:lnTo>
                  <a:pt x="476175" y="740754"/>
                </a:lnTo>
                <a:lnTo>
                  <a:pt x="476175" y="0"/>
                </a:lnTo>
                <a:close/>
              </a:path>
            </a:pathLst>
          </a:custGeom>
          <a:solidFill>
            <a:srgbClr val="1A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82504" y="4311268"/>
            <a:ext cx="476250" cy="845819"/>
          </a:xfrm>
          <a:custGeom>
            <a:avLst/>
            <a:gdLst/>
            <a:ahLst/>
            <a:cxnLst/>
            <a:rect l="l" t="t" r="r" b="b"/>
            <a:pathLst>
              <a:path w="476250" h="845820">
                <a:moveTo>
                  <a:pt x="476175" y="0"/>
                </a:moveTo>
                <a:lnTo>
                  <a:pt x="438132" y="9469"/>
                </a:lnTo>
                <a:lnTo>
                  <a:pt x="409600" y="18938"/>
                </a:lnTo>
                <a:lnTo>
                  <a:pt x="371556" y="28407"/>
                </a:lnTo>
                <a:lnTo>
                  <a:pt x="342643" y="37876"/>
                </a:lnTo>
                <a:lnTo>
                  <a:pt x="304600" y="47597"/>
                </a:lnTo>
                <a:lnTo>
                  <a:pt x="266557" y="47597"/>
                </a:lnTo>
                <a:lnTo>
                  <a:pt x="228513" y="57066"/>
                </a:lnTo>
                <a:lnTo>
                  <a:pt x="190470" y="66535"/>
                </a:lnTo>
                <a:lnTo>
                  <a:pt x="152427" y="76004"/>
                </a:lnTo>
                <a:lnTo>
                  <a:pt x="114130" y="85473"/>
                </a:lnTo>
                <a:lnTo>
                  <a:pt x="76086" y="85473"/>
                </a:lnTo>
                <a:lnTo>
                  <a:pt x="38043" y="94942"/>
                </a:lnTo>
                <a:lnTo>
                  <a:pt x="0" y="104411"/>
                </a:lnTo>
                <a:lnTo>
                  <a:pt x="0" y="845228"/>
                </a:lnTo>
                <a:lnTo>
                  <a:pt x="38043" y="835759"/>
                </a:lnTo>
                <a:lnTo>
                  <a:pt x="76086" y="826290"/>
                </a:lnTo>
                <a:lnTo>
                  <a:pt x="114130" y="826290"/>
                </a:lnTo>
                <a:lnTo>
                  <a:pt x="152427" y="816821"/>
                </a:lnTo>
                <a:lnTo>
                  <a:pt x="190470" y="807352"/>
                </a:lnTo>
                <a:lnTo>
                  <a:pt x="228513" y="797883"/>
                </a:lnTo>
                <a:lnTo>
                  <a:pt x="266557" y="788414"/>
                </a:lnTo>
                <a:lnTo>
                  <a:pt x="304600" y="788414"/>
                </a:lnTo>
                <a:lnTo>
                  <a:pt x="342643" y="778945"/>
                </a:lnTo>
                <a:lnTo>
                  <a:pt x="371556" y="769476"/>
                </a:lnTo>
                <a:lnTo>
                  <a:pt x="409600" y="759692"/>
                </a:lnTo>
                <a:lnTo>
                  <a:pt x="438132" y="750223"/>
                </a:lnTo>
                <a:lnTo>
                  <a:pt x="476175" y="740754"/>
                </a:lnTo>
                <a:lnTo>
                  <a:pt x="476175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53596" y="3826707"/>
            <a:ext cx="1905635" cy="589280"/>
          </a:xfrm>
          <a:custGeom>
            <a:avLst/>
            <a:gdLst/>
            <a:ahLst/>
            <a:cxnLst/>
            <a:rect l="l" t="t" r="r" b="b"/>
            <a:pathLst>
              <a:path w="1905634" h="589279">
                <a:moveTo>
                  <a:pt x="0" y="0"/>
                </a:moveTo>
                <a:lnTo>
                  <a:pt x="1428908" y="588972"/>
                </a:lnTo>
                <a:lnTo>
                  <a:pt x="1504994" y="570034"/>
                </a:lnTo>
                <a:lnTo>
                  <a:pt x="1543038" y="570034"/>
                </a:lnTo>
                <a:lnTo>
                  <a:pt x="1695465" y="532158"/>
                </a:lnTo>
                <a:lnTo>
                  <a:pt x="1733508" y="532158"/>
                </a:lnTo>
                <a:lnTo>
                  <a:pt x="1771551" y="522436"/>
                </a:lnTo>
                <a:lnTo>
                  <a:pt x="1800464" y="512967"/>
                </a:lnTo>
                <a:lnTo>
                  <a:pt x="1838508" y="503498"/>
                </a:lnTo>
                <a:lnTo>
                  <a:pt x="1867040" y="494029"/>
                </a:lnTo>
                <a:lnTo>
                  <a:pt x="1905084" y="484560"/>
                </a:lnTo>
                <a:lnTo>
                  <a:pt x="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53596" y="3826707"/>
            <a:ext cx="1905635" cy="589280"/>
          </a:xfrm>
          <a:custGeom>
            <a:avLst/>
            <a:gdLst/>
            <a:ahLst/>
            <a:cxnLst/>
            <a:rect l="l" t="t" r="r" b="b"/>
            <a:pathLst>
              <a:path w="1905634" h="589279">
                <a:moveTo>
                  <a:pt x="1905084" y="484560"/>
                </a:moveTo>
                <a:lnTo>
                  <a:pt x="1867040" y="494029"/>
                </a:lnTo>
                <a:lnTo>
                  <a:pt x="1838508" y="503498"/>
                </a:lnTo>
                <a:lnTo>
                  <a:pt x="1800464" y="512967"/>
                </a:lnTo>
                <a:lnTo>
                  <a:pt x="1771551" y="522436"/>
                </a:lnTo>
                <a:lnTo>
                  <a:pt x="1733508" y="532158"/>
                </a:lnTo>
                <a:lnTo>
                  <a:pt x="1695465" y="532158"/>
                </a:lnTo>
                <a:lnTo>
                  <a:pt x="1657421" y="541627"/>
                </a:lnTo>
                <a:lnTo>
                  <a:pt x="1619378" y="551096"/>
                </a:lnTo>
                <a:lnTo>
                  <a:pt x="1581335" y="560565"/>
                </a:lnTo>
                <a:lnTo>
                  <a:pt x="1543038" y="570034"/>
                </a:lnTo>
                <a:lnTo>
                  <a:pt x="1504994" y="570034"/>
                </a:lnTo>
                <a:lnTo>
                  <a:pt x="1466951" y="579503"/>
                </a:lnTo>
                <a:lnTo>
                  <a:pt x="1428908" y="588972"/>
                </a:lnTo>
                <a:lnTo>
                  <a:pt x="0" y="0"/>
                </a:lnTo>
                <a:lnTo>
                  <a:pt x="1905084" y="484560"/>
                </a:lnTo>
                <a:close/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2682" y="3128840"/>
            <a:ext cx="4953142" cy="21368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452" y="0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804" y="1263650"/>
            <a:ext cx="9949180" cy="629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789430">
              <a:lnSpc>
                <a:spcPct val="100000"/>
              </a:lnSpc>
              <a:spcBef>
                <a:spcPts val="1110"/>
              </a:spcBef>
            </a:pPr>
            <a:r>
              <a:rPr sz="1500" spc="5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804" y="1263650"/>
            <a:ext cx="9949180" cy="6295390"/>
          </a:xfrm>
          <a:custGeom>
            <a:avLst/>
            <a:gdLst/>
            <a:ahLst/>
            <a:cxnLst/>
            <a:rect l="l" t="t" r="r" b="b"/>
            <a:pathLst>
              <a:path w="9949180" h="6295390">
                <a:moveTo>
                  <a:pt x="9949180" y="6295390"/>
                </a:moveTo>
                <a:lnTo>
                  <a:pt x="9949180" y="0"/>
                </a:lnTo>
                <a:lnTo>
                  <a:pt x="0" y="0"/>
                </a:lnTo>
                <a:lnTo>
                  <a:pt x="0" y="6295390"/>
                </a:lnTo>
                <a:lnTo>
                  <a:pt x="9949180" y="629539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804" y="1263650"/>
            <a:ext cx="9949180" cy="6295390"/>
          </a:xfrm>
          <a:custGeom>
            <a:avLst/>
            <a:gdLst/>
            <a:ahLst/>
            <a:cxnLst/>
            <a:rect l="l" t="t" r="r" b="b"/>
            <a:pathLst>
              <a:path w="9949180" h="6295390">
                <a:moveTo>
                  <a:pt x="9949180" y="6295390"/>
                </a:moveTo>
                <a:lnTo>
                  <a:pt x="9949180" y="0"/>
                </a:lnTo>
                <a:lnTo>
                  <a:pt x="0" y="0"/>
                </a:lnTo>
                <a:lnTo>
                  <a:pt x="0" y="629539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9609" y="1547621"/>
            <a:ext cx="9309735" cy="6011419"/>
          </a:xfrm>
          <a:custGeom>
            <a:avLst/>
            <a:gdLst/>
            <a:ahLst/>
            <a:cxnLst/>
            <a:rect l="l" t="t" r="r" b="b"/>
            <a:pathLst>
              <a:path w="9309735" h="5605780">
                <a:moveTo>
                  <a:pt x="9309735" y="5605780"/>
                </a:moveTo>
                <a:lnTo>
                  <a:pt x="9309735" y="0"/>
                </a:lnTo>
                <a:lnTo>
                  <a:pt x="0" y="0"/>
                </a:lnTo>
                <a:lnTo>
                  <a:pt x="0" y="5605780"/>
                </a:lnTo>
                <a:lnTo>
                  <a:pt x="9309735" y="560578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609" y="1953260"/>
            <a:ext cx="9309735" cy="5605780"/>
          </a:xfrm>
          <a:custGeom>
            <a:avLst/>
            <a:gdLst/>
            <a:ahLst/>
            <a:cxnLst/>
            <a:rect l="l" t="t" r="r" b="b"/>
            <a:pathLst>
              <a:path w="9309735" h="5605780">
                <a:moveTo>
                  <a:pt x="9309735" y="5605780"/>
                </a:moveTo>
                <a:lnTo>
                  <a:pt x="9309735" y="0"/>
                </a:lnTo>
                <a:lnTo>
                  <a:pt x="0" y="0"/>
                </a:lnTo>
                <a:lnTo>
                  <a:pt x="0" y="56057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76452" y="569721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03605" y="552394"/>
            <a:ext cx="9086189" cy="7201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0330" marR="5080" indent="-2591435">
              <a:lnSpc>
                <a:spcPct val="104200"/>
              </a:lnSpc>
            </a:pPr>
            <a:r>
              <a:rPr sz="2350" spc="-45" dirty="0"/>
              <a:t>Структура </a:t>
            </a:r>
            <a:r>
              <a:rPr sz="2350" spc="-50" dirty="0"/>
              <a:t>расходов </a:t>
            </a:r>
            <a:r>
              <a:rPr sz="2350" spc="-45" dirty="0"/>
              <a:t>бюджета </a:t>
            </a:r>
            <a:r>
              <a:rPr sz="2350" spc="-35" dirty="0"/>
              <a:t>Богоявлен</a:t>
            </a:r>
            <a:r>
              <a:rPr spc="-35" dirty="0"/>
              <a:t>ского </a:t>
            </a:r>
            <a:r>
              <a:rPr dirty="0"/>
              <a:t>сельского </a:t>
            </a:r>
            <a:r>
              <a:rPr spc="-5" dirty="0"/>
              <a:t>поселения</a:t>
            </a:r>
            <a:r>
              <a:rPr spc="-140" dirty="0"/>
              <a:t> </a:t>
            </a:r>
            <a:r>
              <a:rPr spc="5" dirty="0"/>
              <a:t>в  </a:t>
            </a:r>
            <a:r>
              <a:rPr dirty="0" smtClean="0">
                <a:latin typeface="Trebuchet MS"/>
                <a:cs typeface="Trebuchet MS"/>
              </a:rPr>
              <a:t>201</a:t>
            </a:r>
            <a:r>
              <a:rPr lang="ru-RU" dirty="0" smtClean="0">
                <a:latin typeface="Trebuchet MS"/>
                <a:cs typeface="Trebuchet MS"/>
              </a:rPr>
              <a:t>6</a:t>
            </a:r>
            <a:r>
              <a:rPr dirty="0" smtClean="0">
                <a:latin typeface="Trebuchet MS"/>
                <a:cs typeface="Trebuchet MS"/>
              </a:rPr>
              <a:t> </a:t>
            </a:r>
            <a:r>
              <a:rPr dirty="0" err="1" smtClean="0"/>
              <a:t>году</a:t>
            </a:r>
            <a:r>
              <a:rPr lang="ru-RU" dirty="0" smtClean="0"/>
              <a:t> -</a:t>
            </a:r>
            <a:r>
              <a:rPr dirty="0" smtClean="0"/>
              <a:t> </a:t>
            </a:r>
            <a:r>
              <a:rPr lang="ru-RU" spc="-5" dirty="0" smtClean="0">
                <a:latin typeface="Trebuchet MS"/>
                <a:cs typeface="Trebuchet MS"/>
              </a:rPr>
              <a:t>10696,4 </a:t>
            </a:r>
            <a:r>
              <a:rPr spc="-5" dirty="0" err="1" smtClean="0"/>
              <a:t>тыс</a:t>
            </a:r>
            <a:r>
              <a:rPr spc="-5" dirty="0"/>
              <a:t>.</a:t>
            </a:r>
            <a:r>
              <a:rPr spc="-25" dirty="0"/>
              <a:t> </a:t>
            </a:r>
            <a:r>
              <a:rPr spc="-5" dirty="0" err="1" smtClean="0"/>
              <a:t>рублей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900" y="1280286"/>
            <a:ext cx="91948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ts val="6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-12700" y="3505961"/>
            <a:ext cx="29209" cy="27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" spc="-5" dirty="0">
                <a:latin typeface="Microsoft Sans Serif"/>
                <a:cs typeface="Microsoft Sans Serif"/>
              </a:rPr>
              <a:t> </a:t>
            </a:r>
            <a:endParaRPr sz="1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5900" y="3506724"/>
            <a:ext cx="6604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8695" y="4314697"/>
            <a:ext cx="6604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900" y="5006594"/>
            <a:ext cx="66040" cy="1919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9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5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48879" y="4713986"/>
            <a:ext cx="1793621" cy="589136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20"/>
              </a:lnSpc>
            </a:pPr>
            <a:r>
              <a:rPr sz="1400" b="1" spc="-5" dirty="0">
                <a:latin typeface="Trebuchet MS"/>
                <a:cs typeface="Trebuchet MS"/>
              </a:rPr>
              <a:t>Культура,</a:t>
            </a:r>
            <a:endParaRPr sz="1400" dirty="0">
              <a:latin typeface="Trebuchet MS"/>
              <a:cs typeface="Trebuchet MS"/>
            </a:endParaRPr>
          </a:p>
          <a:p>
            <a:pPr marL="54610" marR="46355" algn="ctr">
              <a:lnSpc>
                <a:spcPct val="101000"/>
              </a:lnSpc>
            </a:pPr>
            <a:r>
              <a:rPr sz="1400" b="1" spc="-5" dirty="0">
                <a:latin typeface="Trebuchet MS"/>
                <a:cs typeface="Trebuchet MS"/>
              </a:rPr>
              <a:t>кинематография</a:t>
            </a:r>
            <a:r>
              <a:rPr sz="1400" b="1" spc="-35" dirty="0">
                <a:latin typeface="Trebuchet MS"/>
                <a:cs typeface="Trebuchet MS"/>
              </a:rPr>
              <a:t> </a:t>
            </a:r>
            <a:r>
              <a:rPr sz="1400" b="1" dirty="0">
                <a:latin typeface="Trebuchet MS"/>
                <a:cs typeface="Trebuchet MS"/>
              </a:rPr>
              <a:t>–  </a:t>
            </a:r>
            <a:r>
              <a:rPr lang="ru-RU" sz="1400" b="1" dirty="0" smtClean="0">
                <a:latin typeface="Trebuchet MS"/>
                <a:cs typeface="Trebuchet MS"/>
              </a:rPr>
              <a:t>3558,9 </a:t>
            </a:r>
            <a:r>
              <a:rPr lang="ru-RU" sz="1400" b="1" dirty="0" err="1" smtClean="0">
                <a:latin typeface="Trebuchet MS"/>
                <a:cs typeface="Trebuchet MS"/>
              </a:rPr>
              <a:t>т.р</a:t>
            </a:r>
            <a:r>
              <a:rPr lang="ru-RU" sz="1400" b="1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70876" y="1841575"/>
            <a:ext cx="2522428" cy="713465"/>
          </a:xfrm>
          <a:prstGeom prst="rect">
            <a:avLst/>
          </a:prstGeom>
          <a:solidFill>
            <a:srgbClr val="00FF00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ts val="1220"/>
              </a:lnSpc>
            </a:pPr>
            <a:r>
              <a:rPr sz="1200" b="1" spc="-5" dirty="0">
                <a:latin typeface="Trebuchet MS"/>
                <a:cs typeface="Trebuchet MS"/>
              </a:rPr>
              <a:t>Национальная</a:t>
            </a:r>
            <a:endParaRPr sz="1200" dirty="0">
              <a:latin typeface="Trebuchet MS"/>
              <a:cs typeface="Trebuchet MS"/>
            </a:endParaRPr>
          </a:p>
          <a:p>
            <a:pPr marL="130810" marR="116205" indent="1905" algn="ctr">
              <a:lnSpc>
                <a:spcPct val="101000"/>
              </a:lnSpc>
            </a:pPr>
            <a:r>
              <a:rPr sz="1200" b="1" spc="-5" dirty="0">
                <a:latin typeface="Trebuchet MS"/>
                <a:cs typeface="Trebuchet MS"/>
              </a:rPr>
              <a:t>безопасность </a:t>
            </a:r>
            <a:r>
              <a:rPr sz="1200" b="1" dirty="0">
                <a:latin typeface="Trebuchet MS"/>
                <a:cs typeface="Trebuchet MS"/>
              </a:rPr>
              <a:t>и  </a:t>
            </a:r>
            <a:r>
              <a:rPr sz="1200" b="1" spc="5" dirty="0">
                <a:latin typeface="Trebuchet MS"/>
                <a:cs typeface="Trebuchet MS"/>
              </a:rPr>
              <a:t>пр</a:t>
            </a:r>
            <a:r>
              <a:rPr sz="1200" b="1" spc="-15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во</a:t>
            </a:r>
            <a:r>
              <a:rPr sz="1200" b="1" spc="-5" dirty="0">
                <a:latin typeface="Trebuchet MS"/>
                <a:cs typeface="Trebuchet MS"/>
              </a:rPr>
              <a:t>о</a:t>
            </a:r>
            <a:r>
              <a:rPr sz="1200" b="1" spc="-20" dirty="0">
                <a:latin typeface="Trebuchet MS"/>
                <a:cs typeface="Trebuchet MS"/>
              </a:rPr>
              <a:t>х</a:t>
            </a:r>
            <a:r>
              <a:rPr sz="1200" b="1" spc="5" dirty="0">
                <a:latin typeface="Trebuchet MS"/>
                <a:cs typeface="Trebuchet MS"/>
              </a:rPr>
              <a:t>р</a:t>
            </a:r>
            <a:r>
              <a:rPr sz="1200" b="1" spc="10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н</a:t>
            </a:r>
            <a:r>
              <a:rPr sz="1200" b="1" spc="-15" dirty="0">
                <a:latin typeface="Trebuchet MS"/>
                <a:cs typeface="Trebuchet MS"/>
              </a:rPr>
              <a:t>ите</a:t>
            </a:r>
            <a:r>
              <a:rPr sz="1200" b="1" spc="-10" dirty="0">
                <a:latin typeface="Trebuchet MS"/>
                <a:cs typeface="Trebuchet MS"/>
              </a:rPr>
              <a:t>л</a:t>
            </a:r>
            <a:r>
              <a:rPr sz="1200" b="1" dirty="0">
                <a:latin typeface="Trebuchet MS"/>
                <a:cs typeface="Trebuchet MS"/>
              </a:rPr>
              <a:t>ьн</a:t>
            </a:r>
            <a:r>
              <a:rPr sz="1200" b="1" spc="-15" dirty="0">
                <a:latin typeface="Trebuchet MS"/>
                <a:cs typeface="Trebuchet MS"/>
              </a:rPr>
              <a:t>а</a:t>
            </a:r>
            <a:r>
              <a:rPr sz="1200" b="1" dirty="0">
                <a:latin typeface="Trebuchet MS"/>
                <a:cs typeface="Trebuchet MS"/>
              </a:rPr>
              <a:t>я  </a:t>
            </a:r>
            <a:r>
              <a:rPr sz="1200" b="1" spc="-5" dirty="0" err="1">
                <a:latin typeface="Trebuchet MS"/>
                <a:cs typeface="Trebuchet MS"/>
              </a:rPr>
              <a:t>деятельность</a:t>
            </a:r>
            <a:r>
              <a:rPr sz="1200" b="1" spc="-25" dirty="0">
                <a:latin typeface="Trebuchet MS"/>
                <a:cs typeface="Trebuchet MS"/>
              </a:rPr>
              <a:t> </a:t>
            </a:r>
            <a:r>
              <a:rPr sz="1200" b="1" spc="-5" dirty="0" smtClean="0">
                <a:latin typeface="Trebuchet MS"/>
                <a:cs typeface="Trebuchet MS"/>
              </a:rPr>
              <a:t>–</a:t>
            </a:r>
            <a:r>
              <a:rPr lang="ru-RU" sz="1200" b="1" spc="-5" dirty="0" smtClean="0">
                <a:latin typeface="Trebuchet MS"/>
                <a:cs typeface="Trebuchet MS"/>
              </a:rPr>
              <a:t>61,4 </a:t>
            </a:r>
            <a:r>
              <a:rPr lang="ru-RU" sz="12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200" b="1" spc="-5" dirty="0" smtClean="0">
                <a:latin typeface="Trebuchet MS"/>
                <a:cs typeface="Trebuchet MS"/>
              </a:rPr>
              <a:t>.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70226" y="1841576"/>
            <a:ext cx="2057274" cy="553998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9525" algn="ctr">
              <a:lnSpc>
                <a:spcPts val="1220"/>
              </a:lnSpc>
            </a:pPr>
            <a:r>
              <a:rPr sz="1600" b="1" spc="-5" dirty="0">
                <a:latin typeface="Trebuchet MS"/>
                <a:cs typeface="Trebuchet MS"/>
              </a:rPr>
              <a:t>Национальная оборона</a:t>
            </a:r>
            <a:r>
              <a:rPr sz="1600" b="1" spc="-20" dirty="0">
                <a:latin typeface="Trebuchet MS"/>
                <a:cs typeface="Trebuchet MS"/>
              </a:rPr>
              <a:t> </a:t>
            </a:r>
            <a:r>
              <a:rPr sz="1600" b="1" dirty="0">
                <a:latin typeface="Trebuchet MS"/>
                <a:cs typeface="Trebuchet MS"/>
              </a:rPr>
              <a:t>–</a:t>
            </a:r>
            <a:endParaRPr sz="1600" dirty="0">
              <a:latin typeface="Trebuchet MS"/>
              <a:cs typeface="Trebuchet MS"/>
            </a:endParaRPr>
          </a:p>
          <a:p>
            <a:pPr marL="9525" algn="ctr">
              <a:lnSpc>
                <a:spcPct val="100000"/>
              </a:lnSpc>
              <a:spcBef>
                <a:spcPts val="10"/>
              </a:spcBef>
            </a:pPr>
            <a:r>
              <a:rPr sz="1600" b="1" dirty="0" smtClean="0">
                <a:latin typeface="Trebuchet MS"/>
                <a:cs typeface="Trebuchet MS"/>
              </a:rPr>
              <a:t>1</a:t>
            </a:r>
            <a:r>
              <a:rPr lang="ru-RU" sz="1600" b="1" dirty="0" smtClean="0">
                <a:latin typeface="Trebuchet MS"/>
                <a:cs typeface="Trebuchet MS"/>
              </a:rPr>
              <a:t>7</a:t>
            </a:r>
            <a:r>
              <a:rPr sz="1600" b="1" dirty="0" smtClean="0">
                <a:latin typeface="Trebuchet MS"/>
                <a:cs typeface="Trebuchet MS"/>
              </a:rPr>
              <a:t>4,</a:t>
            </a:r>
            <a:r>
              <a:rPr lang="ru-RU" sz="1600" b="1" dirty="0" smtClean="0">
                <a:latin typeface="Trebuchet MS"/>
                <a:cs typeface="Trebuchet MS"/>
              </a:rPr>
              <a:t>8 </a:t>
            </a:r>
            <a:r>
              <a:rPr lang="ru-RU" sz="1600" b="1" dirty="0" err="1" smtClean="0">
                <a:latin typeface="Trebuchet MS"/>
                <a:cs typeface="Trebuchet MS"/>
              </a:rPr>
              <a:t>т.р</a:t>
            </a:r>
            <a:r>
              <a:rPr lang="ru-RU" sz="1600" b="1" dirty="0" smtClean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4260" y="4251197"/>
            <a:ext cx="15170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200" dirty="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9405" y="5391833"/>
            <a:ext cx="1695450" cy="904191"/>
          </a:xfrm>
          <a:custGeom>
            <a:avLst/>
            <a:gdLst/>
            <a:ahLst/>
            <a:cxnLst/>
            <a:rect l="l" t="t" r="r" b="b"/>
            <a:pathLst>
              <a:path w="1695450" h="326389">
                <a:moveTo>
                  <a:pt x="0" y="326136"/>
                </a:moveTo>
                <a:lnTo>
                  <a:pt x="1694941" y="326136"/>
                </a:lnTo>
                <a:lnTo>
                  <a:pt x="1694941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расходы – 5260,7 </a:t>
            </a:r>
            <a:r>
              <a:rPr lang="ru-RU" dirty="0" err="1" smtClean="0">
                <a:solidFill>
                  <a:schemeClr val="bg1"/>
                </a:solidFill>
              </a:rPr>
              <a:t>т.р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6376" y="4256481"/>
            <a:ext cx="1604899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algn="ctr"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88630" y="3686555"/>
            <a:ext cx="2025269" cy="500137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20"/>
              </a:lnSpc>
            </a:pPr>
            <a:r>
              <a:rPr sz="1400" b="1" spc="-5" dirty="0">
                <a:latin typeface="Trebuchet MS"/>
                <a:cs typeface="Trebuchet MS"/>
              </a:rPr>
              <a:t>Жилищно-</a:t>
            </a:r>
            <a:endParaRPr sz="1400" dirty="0">
              <a:latin typeface="Trebuchet MS"/>
              <a:cs typeface="Trebuchet MS"/>
            </a:endParaRPr>
          </a:p>
          <a:p>
            <a:pPr marL="8890" marR="3810" indent="3175" algn="ctr">
              <a:lnSpc>
                <a:spcPts val="1250"/>
              </a:lnSpc>
              <a:spcBef>
                <a:spcPts val="60"/>
              </a:spcBef>
            </a:pPr>
            <a:r>
              <a:rPr sz="1400" b="1" spc="-5" dirty="0">
                <a:latin typeface="Trebuchet MS"/>
                <a:cs typeface="Trebuchet MS"/>
              </a:rPr>
              <a:t>коммунальное  </a:t>
            </a:r>
            <a:r>
              <a:rPr sz="1400" b="1" dirty="0">
                <a:latin typeface="Trebuchet MS"/>
                <a:cs typeface="Trebuchet MS"/>
              </a:rPr>
              <a:t>хозяйство –</a:t>
            </a:r>
            <a:r>
              <a:rPr sz="1400" b="1" spc="-80" dirty="0">
                <a:latin typeface="Trebuchet MS"/>
                <a:cs typeface="Trebuchet MS"/>
              </a:rPr>
              <a:t> </a:t>
            </a:r>
            <a:r>
              <a:rPr lang="ru-RU" sz="1400" b="1" spc="-5" dirty="0" smtClean="0">
                <a:latin typeface="Trebuchet MS"/>
                <a:cs typeface="Trebuchet MS"/>
              </a:rPr>
              <a:t>1292,4 </a:t>
            </a:r>
            <a:r>
              <a:rPr lang="ru-RU" sz="14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400" b="1" spc="-5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94500" y="2643581"/>
            <a:ext cx="2667000" cy="369332"/>
          </a:xfrm>
          <a:prstGeom prst="rect">
            <a:avLst/>
          </a:prstGeom>
          <a:solidFill>
            <a:srgbClr val="FF99CC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215"/>
              </a:lnSpc>
            </a:pPr>
            <a:r>
              <a:rPr sz="1400" b="1" spc="-5" dirty="0">
                <a:latin typeface="Trebuchet MS"/>
                <a:cs typeface="Trebuchet MS"/>
              </a:rPr>
              <a:t>Национальная</a:t>
            </a:r>
            <a:endParaRPr sz="1400" dirty="0">
              <a:latin typeface="Trebuchet MS"/>
              <a:cs typeface="Trebuchet MS"/>
            </a:endParaRPr>
          </a:p>
          <a:p>
            <a:pPr marL="18415" algn="ctr">
              <a:lnSpc>
                <a:spcPct val="100000"/>
              </a:lnSpc>
              <a:spcBef>
                <a:spcPts val="15"/>
              </a:spcBef>
            </a:pPr>
            <a:r>
              <a:rPr sz="1400" b="1" dirty="0">
                <a:latin typeface="Trebuchet MS"/>
                <a:cs typeface="Trebuchet MS"/>
              </a:rPr>
              <a:t>экономика –</a:t>
            </a:r>
            <a:r>
              <a:rPr sz="1400" b="1" spc="-60" dirty="0">
                <a:latin typeface="Trebuchet MS"/>
                <a:cs typeface="Trebuchet MS"/>
              </a:rPr>
              <a:t> </a:t>
            </a:r>
            <a:r>
              <a:rPr lang="ru-RU" sz="1400" b="1" spc="-5" dirty="0" smtClean="0">
                <a:latin typeface="Trebuchet MS"/>
                <a:cs typeface="Trebuchet MS"/>
              </a:rPr>
              <a:t>348,2 </a:t>
            </a:r>
            <a:r>
              <a:rPr lang="ru-RU" sz="1400" b="1" spc="-5" dirty="0" err="1" smtClean="0">
                <a:latin typeface="Trebuchet MS"/>
                <a:cs typeface="Trebuchet MS"/>
              </a:rPr>
              <a:t>т.р</a:t>
            </a:r>
            <a:r>
              <a:rPr lang="ru-RU" sz="1400" b="1" spc="-5" dirty="0" smtClean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89633" y="3283966"/>
            <a:ext cx="18796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95295" y="3261200"/>
            <a:ext cx="0" cy="1590040"/>
          </a:xfrm>
          <a:custGeom>
            <a:avLst/>
            <a:gdLst/>
            <a:ahLst/>
            <a:cxnLst/>
            <a:rect l="l" t="t" r="r" b="b"/>
            <a:pathLst>
              <a:path h="1590039">
                <a:moveTo>
                  <a:pt x="0" y="1589640"/>
                </a:moveTo>
                <a:lnTo>
                  <a:pt x="0" y="0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09617" y="3247017"/>
            <a:ext cx="180975" cy="1599565"/>
          </a:xfrm>
          <a:custGeom>
            <a:avLst/>
            <a:gdLst/>
            <a:ahLst/>
            <a:cxnLst/>
            <a:rect l="l" t="t" r="r" b="b"/>
            <a:pathLst>
              <a:path w="180975" h="1599564">
                <a:moveTo>
                  <a:pt x="0" y="0"/>
                </a:moveTo>
                <a:lnTo>
                  <a:pt x="0" y="1599011"/>
                </a:lnTo>
                <a:lnTo>
                  <a:pt x="180864" y="9497"/>
                </a:lnTo>
                <a:lnTo>
                  <a:pt x="136456" y="4006"/>
                </a:lnTo>
                <a:lnTo>
                  <a:pt x="90337" y="1187"/>
                </a:lnTo>
                <a:lnTo>
                  <a:pt x="44265" y="14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09617" y="3247017"/>
            <a:ext cx="180975" cy="1599565"/>
          </a:xfrm>
          <a:custGeom>
            <a:avLst/>
            <a:gdLst/>
            <a:ahLst/>
            <a:cxnLst/>
            <a:rect l="l" t="t" r="r" b="b"/>
            <a:pathLst>
              <a:path w="180975" h="1599564">
                <a:moveTo>
                  <a:pt x="180864" y="9497"/>
                </a:moveTo>
                <a:lnTo>
                  <a:pt x="136456" y="4006"/>
                </a:lnTo>
                <a:lnTo>
                  <a:pt x="90337" y="1187"/>
                </a:lnTo>
                <a:lnTo>
                  <a:pt x="44265" y="148"/>
                </a:lnTo>
                <a:lnTo>
                  <a:pt x="0" y="0"/>
                </a:lnTo>
                <a:lnTo>
                  <a:pt x="0" y="1599011"/>
                </a:lnTo>
                <a:lnTo>
                  <a:pt x="180864" y="9497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57147" y="3266012"/>
            <a:ext cx="295275" cy="1590040"/>
          </a:xfrm>
          <a:custGeom>
            <a:avLst/>
            <a:gdLst/>
            <a:ahLst/>
            <a:cxnLst/>
            <a:rect l="l" t="t" r="r" b="b"/>
            <a:pathLst>
              <a:path w="295275" h="1590039">
                <a:moveTo>
                  <a:pt x="180864" y="0"/>
                </a:moveTo>
                <a:lnTo>
                  <a:pt x="0" y="1589514"/>
                </a:lnTo>
                <a:lnTo>
                  <a:pt x="294934" y="18995"/>
                </a:lnTo>
                <a:lnTo>
                  <a:pt x="271764" y="12020"/>
                </a:lnTo>
                <a:lnTo>
                  <a:pt x="245029" y="5935"/>
                </a:lnTo>
                <a:lnTo>
                  <a:pt x="214729" y="1632"/>
                </a:lnTo>
                <a:lnTo>
                  <a:pt x="180864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7147" y="3266012"/>
            <a:ext cx="295275" cy="1590040"/>
          </a:xfrm>
          <a:custGeom>
            <a:avLst/>
            <a:gdLst/>
            <a:ahLst/>
            <a:cxnLst/>
            <a:rect l="l" t="t" r="r" b="b"/>
            <a:pathLst>
              <a:path w="295275" h="1590039">
                <a:moveTo>
                  <a:pt x="294934" y="18995"/>
                </a:moveTo>
                <a:lnTo>
                  <a:pt x="271764" y="12020"/>
                </a:lnTo>
                <a:lnTo>
                  <a:pt x="245029" y="5935"/>
                </a:lnTo>
                <a:lnTo>
                  <a:pt x="214729" y="1632"/>
                </a:lnTo>
                <a:lnTo>
                  <a:pt x="180864" y="0"/>
                </a:lnTo>
                <a:lnTo>
                  <a:pt x="0" y="1589514"/>
                </a:lnTo>
                <a:lnTo>
                  <a:pt x="294934" y="18995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04676" y="3294505"/>
            <a:ext cx="590550" cy="1570990"/>
          </a:xfrm>
          <a:custGeom>
            <a:avLst/>
            <a:gdLst/>
            <a:ahLst/>
            <a:cxnLst/>
            <a:rect l="l" t="t" r="r" b="b"/>
            <a:pathLst>
              <a:path w="590550" h="1570989">
                <a:moveTo>
                  <a:pt x="295315" y="0"/>
                </a:moveTo>
                <a:lnTo>
                  <a:pt x="0" y="1570519"/>
                </a:lnTo>
                <a:lnTo>
                  <a:pt x="590249" y="85731"/>
                </a:lnTo>
                <a:lnTo>
                  <a:pt x="542657" y="67509"/>
                </a:lnTo>
                <a:lnTo>
                  <a:pt x="494773" y="50841"/>
                </a:lnTo>
                <a:lnTo>
                  <a:pt x="446347" y="35742"/>
                </a:lnTo>
                <a:lnTo>
                  <a:pt x="397128" y="22226"/>
                </a:lnTo>
                <a:lnTo>
                  <a:pt x="346867" y="10307"/>
                </a:lnTo>
                <a:lnTo>
                  <a:pt x="295315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04676" y="3294505"/>
            <a:ext cx="590550" cy="1570990"/>
          </a:xfrm>
          <a:custGeom>
            <a:avLst/>
            <a:gdLst/>
            <a:ahLst/>
            <a:cxnLst/>
            <a:rect l="l" t="t" r="r" b="b"/>
            <a:pathLst>
              <a:path w="590550" h="1570989">
                <a:moveTo>
                  <a:pt x="590249" y="85731"/>
                </a:moveTo>
                <a:lnTo>
                  <a:pt x="542657" y="67509"/>
                </a:lnTo>
                <a:lnTo>
                  <a:pt x="494773" y="50841"/>
                </a:lnTo>
                <a:lnTo>
                  <a:pt x="446347" y="35742"/>
                </a:lnTo>
                <a:lnTo>
                  <a:pt x="397128" y="22226"/>
                </a:lnTo>
                <a:lnTo>
                  <a:pt x="346867" y="10307"/>
                </a:lnTo>
                <a:lnTo>
                  <a:pt x="295315" y="0"/>
                </a:lnTo>
                <a:lnTo>
                  <a:pt x="0" y="1570519"/>
                </a:lnTo>
                <a:lnTo>
                  <a:pt x="590249" y="85731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38011" y="3446719"/>
            <a:ext cx="1275715" cy="1485265"/>
          </a:xfrm>
          <a:custGeom>
            <a:avLst/>
            <a:gdLst/>
            <a:ahLst/>
            <a:cxnLst/>
            <a:rect l="l" t="t" r="r" b="b"/>
            <a:pathLst>
              <a:path w="1275714" h="1485264">
                <a:moveTo>
                  <a:pt x="590376" y="0"/>
                </a:moveTo>
                <a:lnTo>
                  <a:pt x="0" y="1485167"/>
                </a:lnTo>
                <a:lnTo>
                  <a:pt x="1275685" y="514135"/>
                </a:lnTo>
                <a:lnTo>
                  <a:pt x="1243273" y="474301"/>
                </a:lnTo>
                <a:lnTo>
                  <a:pt x="1209872" y="435495"/>
                </a:lnTo>
                <a:lnTo>
                  <a:pt x="1175482" y="397751"/>
                </a:lnTo>
                <a:lnTo>
                  <a:pt x="1140104" y="361103"/>
                </a:lnTo>
                <a:lnTo>
                  <a:pt x="1103737" y="325586"/>
                </a:lnTo>
                <a:lnTo>
                  <a:pt x="1066383" y="291233"/>
                </a:lnTo>
                <a:lnTo>
                  <a:pt x="1028041" y="258079"/>
                </a:lnTo>
                <a:lnTo>
                  <a:pt x="988712" y="226159"/>
                </a:lnTo>
                <a:lnTo>
                  <a:pt x="948396" y="195505"/>
                </a:lnTo>
                <a:lnTo>
                  <a:pt x="907093" y="166153"/>
                </a:lnTo>
                <a:lnTo>
                  <a:pt x="864805" y="138137"/>
                </a:lnTo>
                <a:lnTo>
                  <a:pt x="821530" y="111490"/>
                </a:lnTo>
                <a:lnTo>
                  <a:pt x="777269" y="86248"/>
                </a:lnTo>
                <a:lnTo>
                  <a:pt x="732023" y="62443"/>
                </a:lnTo>
                <a:lnTo>
                  <a:pt x="685792" y="40111"/>
                </a:lnTo>
                <a:lnTo>
                  <a:pt x="638576" y="19285"/>
                </a:lnTo>
                <a:lnTo>
                  <a:pt x="590376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38011" y="3446719"/>
            <a:ext cx="1275715" cy="1485265"/>
          </a:xfrm>
          <a:custGeom>
            <a:avLst/>
            <a:gdLst/>
            <a:ahLst/>
            <a:cxnLst/>
            <a:rect l="l" t="t" r="r" b="b"/>
            <a:pathLst>
              <a:path w="1275714" h="1485264">
                <a:moveTo>
                  <a:pt x="1275685" y="514135"/>
                </a:moveTo>
                <a:lnTo>
                  <a:pt x="1243273" y="474301"/>
                </a:lnTo>
                <a:lnTo>
                  <a:pt x="1209872" y="435495"/>
                </a:lnTo>
                <a:lnTo>
                  <a:pt x="1175482" y="397751"/>
                </a:lnTo>
                <a:lnTo>
                  <a:pt x="1140104" y="361103"/>
                </a:lnTo>
                <a:lnTo>
                  <a:pt x="1103737" y="325586"/>
                </a:lnTo>
                <a:lnTo>
                  <a:pt x="1066383" y="291233"/>
                </a:lnTo>
                <a:lnTo>
                  <a:pt x="1028041" y="258079"/>
                </a:lnTo>
                <a:lnTo>
                  <a:pt x="988712" y="226159"/>
                </a:lnTo>
                <a:lnTo>
                  <a:pt x="948396" y="195505"/>
                </a:lnTo>
                <a:lnTo>
                  <a:pt x="907093" y="166153"/>
                </a:lnTo>
                <a:lnTo>
                  <a:pt x="864805" y="138137"/>
                </a:lnTo>
                <a:lnTo>
                  <a:pt x="821530" y="111490"/>
                </a:lnTo>
                <a:lnTo>
                  <a:pt x="777269" y="86248"/>
                </a:lnTo>
                <a:lnTo>
                  <a:pt x="732023" y="62443"/>
                </a:lnTo>
                <a:lnTo>
                  <a:pt x="685792" y="40111"/>
                </a:lnTo>
                <a:lnTo>
                  <a:pt x="638576" y="19285"/>
                </a:lnTo>
                <a:lnTo>
                  <a:pt x="590376" y="0"/>
                </a:lnTo>
                <a:lnTo>
                  <a:pt x="0" y="1485167"/>
                </a:lnTo>
                <a:lnTo>
                  <a:pt x="1275685" y="514135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28380" y="4070393"/>
            <a:ext cx="1266190" cy="951865"/>
          </a:xfrm>
          <a:custGeom>
            <a:avLst/>
            <a:gdLst/>
            <a:ahLst/>
            <a:cxnLst/>
            <a:rect l="l" t="t" r="r" b="b"/>
            <a:pathLst>
              <a:path w="1266189" h="951864">
                <a:moveTo>
                  <a:pt x="0" y="951657"/>
                </a:moveTo>
                <a:lnTo>
                  <a:pt x="1266179" y="0"/>
                </a:lnTo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71093" y="4474990"/>
            <a:ext cx="1599565" cy="2560320"/>
          </a:xfrm>
          <a:custGeom>
            <a:avLst/>
            <a:gdLst/>
            <a:ahLst/>
            <a:cxnLst/>
            <a:rect l="l" t="t" r="r" b="b"/>
            <a:pathLst>
              <a:path w="1599565" h="2560320">
                <a:moveTo>
                  <a:pt x="1275685" y="0"/>
                </a:moveTo>
                <a:lnTo>
                  <a:pt x="0" y="970652"/>
                </a:lnTo>
                <a:lnTo>
                  <a:pt x="47909" y="2560229"/>
                </a:lnTo>
                <a:lnTo>
                  <a:pt x="96748" y="2557898"/>
                </a:lnTo>
                <a:lnTo>
                  <a:pt x="145180" y="2554145"/>
                </a:lnTo>
                <a:lnTo>
                  <a:pt x="193185" y="2548989"/>
                </a:lnTo>
                <a:lnTo>
                  <a:pt x="240743" y="2542453"/>
                </a:lnTo>
                <a:lnTo>
                  <a:pt x="287832" y="2534558"/>
                </a:lnTo>
                <a:lnTo>
                  <a:pt x="334434" y="2525325"/>
                </a:lnTo>
                <a:lnTo>
                  <a:pt x="380526" y="2514775"/>
                </a:lnTo>
                <a:lnTo>
                  <a:pt x="426090" y="2502928"/>
                </a:lnTo>
                <a:lnTo>
                  <a:pt x="471105" y="2489807"/>
                </a:lnTo>
                <a:lnTo>
                  <a:pt x="515550" y="2475432"/>
                </a:lnTo>
                <a:lnTo>
                  <a:pt x="559405" y="2459824"/>
                </a:lnTo>
                <a:lnTo>
                  <a:pt x="602651" y="2443004"/>
                </a:lnTo>
                <a:lnTo>
                  <a:pt x="645265" y="2424994"/>
                </a:lnTo>
                <a:lnTo>
                  <a:pt x="687229" y="2405815"/>
                </a:lnTo>
                <a:lnTo>
                  <a:pt x="728522" y="2385487"/>
                </a:lnTo>
                <a:lnTo>
                  <a:pt x="769123" y="2364033"/>
                </a:lnTo>
                <a:lnTo>
                  <a:pt x="809013" y="2341472"/>
                </a:lnTo>
                <a:lnTo>
                  <a:pt x="848170" y="2317826"/>
                </a:lnTo>
                <a:lnTo>
                  <a:pt x="886575" y="2293116"/>
                </a:lnTo>
                <a:lnTo>
                  <a:pt x="924207" y="2267363"/>
                </a:lnTo>
                <a:lnTo>
                  <a:pt x="961046" y="2240589"/>
                </a:lnTo>
                <a:lnTo>
                  <a:pt x="997071" y="2212814"/>
                </a:lnTo>
                <a:lnTo>
                  <a:pt x="1032263" y="2184060"/>
                </a:lnTo>
                <a:lnTo>
                  <a:pt x="1066601" y="2154347"/>
                </a:lnTo>
                <a:lnTo>
                  <a:pt x="1100064" y="2123697"/>
                </a:lnTo>
                <a:lnTo>
                  <a:pt x="1132633" y="2092131"/>
                </a:lnTo>
                <a:lnTo>
                  <a:pt x="1164287" y="2059670"/>
                </a:lnTo>
                <a:lnTo>
                  <a:pt x="1195005" y="2026335"/>
                </a:lnTo>
                <a:lnTo>
                  <a:pt x="1224768" y="1992147"/>
                </a:lnTo>
                <a:lnTo>
                  <a:pt x="1253554" y="1957128"/>
                </a:lnTo>
                <a:lnTo>
                  <a:pt x="1281344" y="1921297"/>
                </a:lnTo>
                <a:lnTo>
                  <a:pt x="1308118" y="1884677"/>
                </a:lnTo>
                <a:lnTo>
                  <a:pt x="1333855" y="1847289"/>
                </a:lnTo>
                <a:lnTo>
                  <a:pt x="1358534" y="1809154"/>
                </a:lnTo>
                <a:lnTo>
                  <a:pt x="1382135" y="1770292"/>
                </a:lnTo>
                <a:lnTo>
                  <a:pt x="1404639" y="1730725"/>
                </a:lnTo>
                <a:lnTo>
                  <a:pt x="1426024" y="1690474"/>
                </a:lnTo>
                <a:lnTo>
                  <a:pt x="1446271" y="1649560"/>
                </a:lnTo>
                <a:lnTo>
                  <a:pt x="1465359" y="1608004"/>
                </a:lnTo>
                <a:lnTo>
                  <a:pt x="1483267" y="1565828"/>
                </a:lnTo>
                <a:lnTo>
                  <a:pt x="1499976" y="1523052"/>
                </a:lnTo>
                <a:lnTo>
                  <a:pt x="1515465" y="1479697"/>
                </a:lnTo>
                <a:lnTo>
                  <a:pt x="1529714" y="1435785"/>
                </a:lnTo>
                <a:lnTo>
                  <a:pt x="1542702" y="1391337"/>
                </a:lnTo>
                <a:lnTo>
                  <a:pt x="1554410" y="1346374"/>
                </a:lnTo>
                <a:lnTo>
                  <a:pt x="1564816" y="1300916"/>
                </a:lnTo>
                <a:lnTo>
                  <a:pt x="1573900" y="1254986"/>
                </a:lnTo>
                <a:lnTo>
                  <a:pt x="1581643" y="1208603"/>
                </a:lnTo>
                <a:lnTo>
                  <a:pt x="1588024" y="1161790"/>
                </a:lnTo>
                <a:lnTo>
                  <a:pt x="1593022" y="1114567"/>
                </a:lnTo>
                <a:lnTo>
                  <a:pt x="1596617" y="1066956"/>
                </a:lnTo>
                <a:lnTo>
                  <a:pt x="1598789" y="1018977"/>
                </a:lnTo>
                <a:lnTo>
                  <a:pt x="1599517" y="970652"/>
                </a:lnTo>
                <a:lnTo>
                  <a:pt x="1598742" y="920492"/>
                </a:lnTo>
                <a:lnTo>
                  <a:pt x="1596423" y="870609"/>
                </a:lnTo>
                <a:lnTo>
                  <a:pt x="1592574" y="821022"/>
                </a:lnTo>
                <a:lnTo>
                  <a:pt x="1587206" y="771748"/>
                </a:lnTo>
                <a:lnTo>
                  <a:pt x="1580333" y="722807"/>
                </a:lnTo>
                <a:lnTo>
                  <a:pt x="1571966" y="674217"/>
                </a:lnTo>
                <a:lnTo>
                  <a:pt x="1562118" y="625995"/>
                </a:lnTo>
                <a:lnTo>
                  <a:pt x="1550802" y="578162"/>
                </a:lnTo>
                <a:lnTo>
                  <a:pt x="1538029" y="530734"/>
                </a:lnTo>
                <a:lnTo>
                  <a:pt x="1523813" y="483731"/>
                </a:lnTo>
                <a:lnTo>
                  <a:pt x="1508165" y="437171"/>
                </a:lnTo>
                <a:lnTo>
                  <a:pt x="1491098" y="391073"/>
                </a:lnTo>
                <a:lnTo>
                  <a:pt x="1472624" y="345454"/>
                </a:lnTo>
                <a:lnTo>
                  <a:pt x="1452756" y="300334"/>
                </a:lnTo>
                <a:lnTo>
                  <a:pt x="1431507" y="255731"/>
                </a:lnTo>
                <a:lnTo>
                  <a:pt x="1408888" y="211663"/>
                </a:lnTo>
                <a:lnTo>
                  <a:pt x="1384912" y="168149"/>
                </a:lnTo>
                <a:lnTo>
                  <a:pt x="1359591" y="125207"/>
                </a:lnTo>
                <a:lnTo>
                  <a:pt x="1332938" y="82856"/>
                </a:lnTo>
                <a:lnTo>
                  <a:pt x="1304965" y="41114"/>
                </a:lnTo>
                <a:lnTo>
                  <a:pt x="1275685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71093" y="4474990"/>
            <a:ext cx="1599565" cy="2560320"/>
          </a:xfrm>
          <a:custGeom>
            <a:avLst/>
            <a:gdLst/>
            <a:ahLst/>
            <a:cxnLst/>
            <a:rect l="l" t="t" r="r" b="b"/>
            <a:pathLst>
              <a:path w="1599565" h="2560320">
                <a:moveTo>
                  <a:pt x="47909" y="2560229"/>
                </a:moveTo>
                <a:lnTo>
                  <a:pt x="96748" y="2557898"/>
                </a:lnTo>
                <a:lnTo>
                  <a:pt x="145180" y="2554145"/>
                </a:lnTo>
                <a:lnTo>
                  <a:pt x="193185" y="2548989"/>
                </a:lnTo>
                <a:lnTo>
                  <a:pt x="240743" y="2542453"/>
                </a:lnTo>
                <a:lnTo>
                  <a:pt x="287832" y="2534558"/>
                </a:lnTo>
                <a:lnTo>
                  <a:pt x="334434" y="2525325"/>
                </a:lnTo>
                <a:lnTo>
                  <a:pt x="380526" y="2514775"/>
                </a:lnTo>
                <a:lnTo>
                  <a:pt x="426090" y="2502928"/>
                </a:lnTo>
                <a:lnTo>
                  <a:pt x="471105" y="2489807"/>
                </a:lnTo>
                <a:lnTo>
                  <a:pt x="515550" y="2475432"/>
                </a:lnTo>
                <a:lnTo>
                  <a:pt x="559405" y="2459824"/>
                </a:lnTo>
                <a:lnTo>
                  <a:pt x="602651" y="2443004"/>
                </a:lnTo>
                <a:lnTo>
                  <a:pt x="645265" y="2424994"/>
                </a:lnTo>
                <a:lnTo>
                  <a:pt x="687229" y="2405815"/>
                </a:lnTo>
                <a:lnTo>
                  <a:pt x="728522" y="2385487"/>
                </a:lnTo>
                <a:lnTo>
                  <a:pt x="769123" y="2364033"/>
                </a:lnTo>
                <a:lnTo>
                  <a:pt x="809013" y="2341472"/>
                </a:lnTo>
                <a:lnTo>
                  <a:pt x="848170" y="2317826"/>
                </a:lnTo>
                <a:lnTo>
                  <a:pt x="886575" y="2293116"/>
                </a:lnTo>
                <a:lnTo>
                  <a:pt x="924207" y="2267363"/>
                </a:lnTo>
                <a:lnTo>
                  <a:pt x="961046" y="2240589"/>
                </a:lnTo>
                <a:lnTo>
                  <a:pt x="997071" y="2212814"/>
                </a:lnTo>
                <a:lnTo>
                  <a:pt x="1032263" y="2184060"/>
                </a:lnTo>
                <a:lnTo>
                  <a:pt x="1066601" y="2154347"/>
                </a:lnTo>
                <a:lnTo>
                  <a:pt x="1100064" y="2123697"/>
                </a:lnTo>
                <a:lnTo>
                  <a:pt x="1132633" y="2092131"/>
                </a:lnTo>
                <a:lnTo>
                  <a:pt x="1164287" y="2059670"/>
                </a:lnTo>
                <a:lnTo>
                  <a:pt x="1195005" y="2026335"/>
                </a:lnTo>
                <a:lnTo>
                  <a:pt x="1224768" y="1992147"/>
                </a:lnTo>
                <a:lnTo>
                  <a:pt x="1253554" y="1957128"/>
                </a:lnTo>
                <a:lnTo>
                  <a:pt x="1281344" y="1921297"/>
                </a:lnTo>
                <a:lnTo>
                  <a:pt x="1308118" y="1884677"/>
                </a:lnTo>
                <a:lnTo>
                  <a:pt x="1333855" y="1847289"/>
                </a:lnTo>
                <a:lnTo>
                  <a:pt x="1358534" y="1809154"/>
                </a:lnTo>
                <a:lnTo>
                  <a:pt x="1382135" y="1770292"/>
                </a:lnTo>
                <a:lnTo>
                  <a:pt x="1404639" y="1730725"/>
                </a:lnTo>
                <a:lnTo>
                  <a:pt x="1426024" y="1690474"/>
                </a:lnTo>
                <a:lnTo>
                  <a:pt x="1446271" y="1649560"/>
                </a:lnTo>
                <a:lnTo>
                  <a:pt x="1465359" y="1608004"/>
                </a:lnTo>
                <a:lnTo>
                  <a:pt x="1483267" y="1565828"/>
                </a:lnTo>
                <a:lnTo>
                  <a:pt x="1499976" y="1523052"/>
                </a:lnTo>
                <a:lnTo>
                  <a:pt x="1515465" y="1479697"/>
                </a:lnTo>
                <a:lnTo>
                  <a:pt x="1529714" y="1435785"/>
                </a:lnTo>
                <a:lnTo>
                  <a:pt x="1542702" y="1391337"/>
                </a:lnTo>
                <a:lnTo>
                  <a:pt x="1554410" y="1346374"/>
                </a:lnTo>
                <a:lnTo>
                  <a:pt x="1564816" y="1300916"/>
                </a:lnTo>
                <a:lnTo>
                  <a:pt x="1573900" y="1254986"/>
                </a:lnTo>
                <a:lnTo>
                  <a:pt x="1581643" y="1208603"/>
                </a:lnTo>
                <a:lnTo>
                  <a:pt x="1588024" y="1161790"/>
                </a:lnTo>
                <a:lnTo>
                  <a:pt x="1593022" y="1114567"/>
                </a:lnTo>
                <a:lnTo>
                  <a:pt x="1596617" y="1066956"/>
                </a:lnTo>
                <a:lnTo>
                  <a:pt x="1598789" y="1018977"/>
                </a:lnTo>
                <a:lnTo>
                  <a:pt x="1599517" y="970652"/>
                </a:lnTo>
                <a:lnTo>
                  <a:pt x="1598742" y="920492"/>
                </a:lnTo>
                <a:lnTo>
                  <a:pt x="1596423" y="870609"/>
                </a:lnTo>
                <a:lnTo>
                  <a:pt x="1592574" y="821022"/>
                </a:lnTo>
                <a:lnTo>
                  <a:pt x="1587206" y="771748"/>
                </a:lnTo>
                <a:lnTo>
                  <a:pt x="1580333" y="722807"/>
                </a:lnTo>
                <a:lnTo>
                  <a:pt x="1571966" y="674217"/>
                </a:lnTo>
                <a:lnTo>
                  <a:pt x="1562118" y="625995"/>
                </a:lnTo>
                <a:lnTo>
                  <a:pt x="1550802" y="578162"/>
                </a:lnTo>
                <a:lnTo>
                  <a:pt x="1538029" y="530734"/>
                </a:lnTo>
                <a:lnTo>
                  <a:pt x="1523813" y="483731"/>
                </a:lnTo>
                <a:lnTo>
                  <a:pt x="1508165" y="437171"/>
                </a:lnTo>
                <a:lnTo>
                  <a:pt x="1491098" y="391073"/>
                </a:lnTo>
                <a:lnTo>
                  <a:pt x="1472624" y="345454"/>
                </a:lnTo>
                <a:lnTo>
                  <a:pt x="1452756" y="300334"/>
                </a:lnTo>
                <a:lnTo>
                  <a:pt x="1431507" y="255731"/>
                </a:lnTo>
                <a:lnTo>
                  <a:pt x="1408888" y="211663"/>
                </a:lnTo>
                <a:lnTo>
                  <a:pt x="1384912" y="168149"/>
                </a:lnTo>
                <a:lnTo>
                  <a:pt x="1359591" y="125207"/>
                </a:lnTo>
                <a:lnTo>
                  <a:pt x="1332938" y="82856"/>
                </a:lnTo>
                <a:lnTo>
                  <a:pt x="1304965" y="41114"/>
                </a:lnTo>
                <a:lnTo>
                  <a:pt x="1275685" y="0"/>
                </a:lnTo>
                <a:lnTo>
                  <a:pt x="0" y="970652"/>
                </a:lnTo>
                <a:lnTo>
                  <a:pt x="47909" y="2560229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72133" y="3675294"/>
            <a:ext cx="1647189" cy="3198495"/>
          </a:xfrm>
          <a:custGeom>
            <a:avLst/>
            <a:gdLst/>
            <a:ahLst/>
            <a:cxnLst/>
            <a:rect l="l" t="t" r="r" b="b"/>
            <a:pathLst>
              <a:path w="1647189" h="3198495">
                <a:moveTo>
                  <a:pt x="1590075" y="0"/>
                </a:moveTo>
                <a:lnTo>
                  <a:pt x="1541585" y="731"/>
                </a:lnTo>
                <a:lnTo>
                  <a:pt x="1493449" y="2910"/>
                </a:lnTo>
                <a:lnTo>
                  <a:pt x="1445688" y="6516"/>
                </a:lnTo>
                <a:lnTo>
                  <a:pt x="1398323" y="11528"/>
                </a:lnTo>
                <a:lnTo>
                  <a:pt x="1351375" y="17924"/>
                </a:lnTo>
                <a:lnTo>
                  <a:pt x="1304864" y="25685"/>
                </a:lnTo>
                <a:lnTo>
                  <a:pt x="1258812" y="34789"/>
                </a:lnTo>
                <a:lnTo>
                  <a:pt x="1213241" y="45214"/>
                </a:lnTo>
                <a:lnTo>
                  <a:pt x="1168170" y="56940"/>
                </a:lnTo>
                <a:lnTo>
                  <a:pt x="1123622" y="69945"/>
                </a:lnTo>
                <a:lnTo>
                  <a:pt x="1079617" y="84210"/>
                </a:lnTo>
                <a:lnTo>
                  <a:pt x="1036176" y="99712"/>
                </a:lnTo>
                <a:lnTo>
                  <a:pt x="993320" y="116430"/>
                </a:lnTo>
                <a:lnTo>
                  <a:pt x="951071" y="134344"/>
                </a:lnTo>
                <a:lnTo>
                  <a:pt x="909449" y="153432"/>
                </a:lnTo>
                <a:lnTo>
                  <a:pt x="868475" y="173674"/>
                </a:lnTo>
                <a:lnTo>
                  <a:pt x="828171" y="195048"/>
                </a:lnTo>
                <a:lnTo>
                  <a:pt x="788558" y="217534"/>
                </a:lnTo>
                <a:lnTo>
                  <a:pt x="749656" y="241110"/>
                </a:lnTo>
                <a:lnTo>
                  <a:pt x="711487" y="265755"/>
                </a:lnTo>
                <a:lnTo>
                  <a:pt x="674072" y="291448"/>
                </a:lnTo>
                <a:lnTo>
                  <a:pt x="637431" y="318168"/>
                </a:lnTo>
                <a:lnTo>
                  <a:pt x="601586" y="345895"/>
                </a:lnTo>
                <a:lnTo>
                  <a:pt x="566558" y="374606"/>
                </a:lnTo>
                <a:lnTo>
                  <a:pt x="532368" y="404282"/>
                </a:lnTo>
                <a:lnTo>
                  <a:pt x="499037" y="434901"/>
                </a:lnTo>
                <a:lnTo>
                  <a:pt x="466586" y="466441"/>
                </a:lnTo>
                <a:lnTo>
                  <a:pt x="435036" y="498883"/>
                </a:lnTo>
                <a:lnTo>
                  <a:pt x="404409" y="532204"/>
                </a:lnTo>
                <a:lnTo>
                  <a:pt x="374724" y="566384"/>
                </a:lnTo>
                <a:lnTo>
                  <a:pt x="346004" y="601402"/>
                </a:lnTo>
                <a:lnTo>
                  <a:pt x="318269" y="637237"/>
                </a:lnTo>
                <a:lnTo>
                  <a:pt x="291541" y="673867"/>
                </a:lnTo>
                <a:lnTo>
                  <a:pt x="265839" y="711272"/>
                </a:lnTo>
                <a:lnTo>
                  <a:pt x="241187" y="749431"/>
                </a:lnTo>
                <a:lnTo>
                  <a:pt x="217604" y="788322"/>
                </a:lnTo>
                <a:lnTo>
                  <a:pt x="195111" y="827924"/>
                </a:lnTo>
                <a:lnTo>
                  <a:pt x="173730" y="868218"/>
                </a:lnTo>
                <a:lnTo>
                  <a:pt x="153482" y="909180"/>
                </a:lnTo>
                <a:lnTo>
                  <a:pt x="134388" y="950791"/>
                </a:lnTo>
                <a:lnTo>
                  <a:pt x="116468" y="993029"/>
                </a:lnTo>
                <a:lnTo>
                  <a:pt x="99744" y="1035874"/>
                </a:lnTo>
                <a:lnTo>
                  <a:pt x="84237" y="1079304"/>
                </a:lnTo>
                <a:lnTo>
                  <a:pt x="69968" y="1123298"/>
                </a:lnTo>
                <a:lnTo>
                  <a:pt x="56959" y="1167835"/>
                </a:lnTo>
                <a:lnTo>
                  <a:pt x="45229" y="1212894"/>
                </a:lnTo>
                <a:lnTo>
                  <a:pt x="34800" y="1258455"/>
                </a:lnTo>
                <a:lnTo>
                  <a:pt x="25694" y="1304495"/>
                </a:lnTo>
                <a:lnTo>
                  <a:pt x="17930" y="1350995"/>
                </a:lnTo>
                <a:lnTo>
                  <a:pt x="11531" y="1397932"/>
                </a:lnTo>
                <a:lnTo>
                  <a:pt x="6518" y="1445286"/>
                </a:lnTo>
                <a:lnTo>
                  <a:pt x="2911" y="1493037"/>
                </a:lnTo>
                <a:lnTo>
                  <a:pt x="731" y="1541162"/>
                </a:lnTo>
                <a:lnTo>
                  <a:pt x="0" y="1589640"/>
                </a:lnTo>
                <a:lnTo>
                  <a:pt x="705" y="1637755"/>
                </a:lnTo>
                <a:lnTo>
                  <a:pt x="2807" y="1685530"/>
                </a:lnTo>
                <a:lnTo>
                  <a:pt x="6286" y="1732942"/>
                </a:lnTo>
                <a:lnTo>
                  <a:pt x="11123" y="1779973"/>
                </a:lnTo>
                <a:lnTo>
                  <a:pt x="17299" y="1826603"/>
                </a:lnTo>
                <a:lnTo>
                  <a:pt x="24793" y="1872810"/>
                </a:lnTo>
                <a:lnTo>
                  <a:pt x="33587" y="1918575"/>
                </a:lnTo>
                <a:lnTo>
                  <a:pt x="43660" y="1963878"/>
                </a:lnTo>
                <a:lnTo>
                  <a:pt x="54993" y="2008698"/>
                </a:lnTo>
                <a:lnTo>
                  <a:pt x="67566" y="2053015"/>
                </a:lnTo>
                <a:lnTo>
                  <a:pt x="81360" y="2096808"/>
                </a:lnTo>
                <a:lnTo>
                  <a:pt x="96355" y="2140058"/>
                </a:lnTo>
                <a:lnTo>
                  <a:pt x="112532" y="2182744"/>
                </a:lnTo>
                <a:lnTo>
                  <a:pt x="129871" y="2224846"/>
                </a:lnTo>
                <a:lnTo>
                  <a:pt x="148352" y="2266343"/>
                </a:lnTo>
                <a:lnTo>
                  <a:pt x="167956" y="2307216"/>
                </a:lnTo>
                <a:lnTo>
                  <a:pt x="188664" y="2347445"/>
                </a:lnTo>
                <a:lnTo>
                  <a:pt x="210455" y="2387008"/>
                </a:lnTo>
                <a:lnTo>
                  <a:pt x="233310" y="2425885"/>
                </a:lnTo>
                <a:lnTo>
                  <a:pt x="257209" y="2464057"/>
                </a:lnTo>
                <a:lnTo>
                  <a:pt x="282134" y="2501504"/>
                </a:lnTo>
                <a:lnTo>
                  <a:pt x="308064" y="2538204"/>
                </a:lnTo>
                <a:lnTo>
                  <a:pt x="334980" y="2574137"/>
                </a:lnTo>
                <a:lnTo>
                  <a:pt x="362862" y="2609284"/>
                </a:lnTo>
                <a:lnTo>
                  <a:pt x="391690" y="2643625"/>
                </a:lnTo>
                <a:lnTo>
                  <a:pt x="421446" y="2677138"/>
                </a:lnTo>
                <a:lnTo>
                  <a:pt x="452109" y="2709803"/>
                </a:lnTo>
                <a:lnTo>
                  <a:pt x="483660" y="2741601"/>
                </a:lnTo>
                <a:lnTo>
                  <a:pt x="516079" y="2772511"/>
                </a:lnTo>
                <a:lnTo>
                  <a:pt x="549347" y="2802513"/>
                </a:lnTo>
                <a:lnTo>
                  <a:pt x="583443" y="2831586"/>
                </a:lnTo>
                <a:lnTo>
                  <a:pt x="618350" y="2859711"/>
                </a:lnTo>
                <a:lnTo>
                  <a:pt x="654046" y="2886867"/>
                </a:lnTo>
                <a:lnTo>
                  <a:pt x="690513" y="2913033"/>
                </a:lnTo>
                <a:lnTo>
                  <a:pt x="727730" y="2938190"/>
                </a:lnTo>
                <a:lnTo>
                  <a:pt x="765679" y="2962317"/>
                </a:lnTo>
                <a:lnTo>
                  <a:pt x="804339" y="2985395"/>
                </a:lnTo>
                <a:lnTo>
                  <a:pt x="843691" y="3007402"/>
                </a:lnTo>
                <a:lnTo>
                  <a:pt x="883716" y="3028319"/>
                </a:lnTo>
                <a:lnTo>
                  <a:pt x="924393" y="3048125"/>
                </a:lnTo>
                <a:lnTo>
                  <a:pt x="965704" y="3066799"/>
                </a:lnTo>
                <a:lnTo>
                  <a:pt x="1007629" y="3084323"/>
                </a:lnTo>
                <a:lnTo>
                  <a:pt x="1050147" y="3100675"/>
                </a:lnTo>
                <a:lnTo>
                  <a:pt x="1093240" y="3115836"/>
                </a:lnTo>
                <a:lnTo>
                  <a:pt x="1136888" y="3129784"/>
                </a:lnTo>
                <a:lnTo>
                  <a:pt x="1181072" y="3142500"/>
                </a:lnTo>
                <a:lnTo>
                  <a:pt x="1225771" y="3153964"/>
                </a:lnTo>
                <a:lnTo>
                  <a:pt x="1270966" y="3164154"/>
                </a:lnTo>
                <a:lnTo>
                  <a:pt x="1316638" y="3173052"/>
                </a:lnTo>
                <a:lnTo>
                  <a:pt x="1362767" y="3180636"/>
                </a:lnTo>
                <a:lnTo>
                  <a:pt x="1409333" y="3186887"/>
                </a:lnTo>
                <a:lnTo>
                  <a:pt x="1456317" y="3191784"/>
                </a:lnTo>
                <a:lnTo>
                  <a:pt x="1503699" y="3195307"/>
                </a:lnTo>
                <a:lnTo>
                  <a:pt x="1551461" y="3197436"/>
                </a:lnTo>
                <a:lnTo>
                  <a:pt x="1599581" y="3198150"/>
                </a:lnTo>
                <a:lnTo>
                  <a:pt x="1608344" y="3196666"/>
                </a:lnTo>
                <a:lnTo>
                  <a:pt x="1619781" y="3193401"/>
                </a:lnTo>
                <a:lnTo>
                  <a:pt x="1633000" y="3190136"/>
                </a:lnTo>
                <a:lnTo>
                  <a:pt x="1647110" y="3188652"/>
                </a:lnTo>
                <a:lnTo>
                  <a:pt x="1599581" y="1599138"/>
                </a:lnTo>
                <a:lnTo>
                  <a:pt x="159007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72133" y="3675294"/>
            <a:ext cx="1647189" cy="3198495"/>
          </a:xfrm>
          <a:custGeom>
            <a:avLst/>
            <a:gdLst/>
            <a:ahLst/>
            <a:cxnLst/>
            <a:rect l="l" t="t" r="r" b="b"/>
            <a:pathLst>
              <a:path w="1647189" h="3198495">
                <a:moveTo>
                  <a:pt x="1590075" y="0"/>
                </a:moveTo>
                <a:lnTo>
                  <a:pt x="1541585" y="731"/>
                </a:lnTo>
                <a:lnTo>
                  <a:pt x="1493449" y="2910"/>
                </a:lnTo>
                <a:lnTo>
                  <a:pt x="1445688" y="6516"/>
                </a:lnTo>
                <a:lnTo>
                  <a:pt x="1398323" y="11528"/>
                </a:lnTo>
                <a:lnTo>
                  <a:pt x="1351375" y="17924"/>
                </a:lnTo>
                <a:lnTo>
                  <a:pt x="1304864" y="25685"/>
                </a:lnTo>
                <a:lnTo>
                  <a:pt x="1258812" y="34789"/>
                </a:lnTo>
                <a:lnTo>
                  <a:pt x="1213241" y="45214"/>
                </a:lnTo>
                <a:lnTo>
                  <a:pt x="1168170" y="56940"/>
                </a:lnTo>
                <a:lnTo>
                  <a:pt x="1123622" y="69945"/>
                </a:lnTo>
                <a:lnTo>
                  <a:pt x="1079617" y="84210"/>
                </a:lnTo>
                <a:lnTo>
                  <a:pt x="1036176" y="99712"/>
                </a:lnTo>
                <a:lnTo>
                  <a:pt x="993320" y="116430"/>
                </a:lnTo>
                <a:lnTo>
                  <a:pt x="951071" y="134344"/>
                </a:lnTo>
                <a:lnTo>
                  <a:pt x="909449" y="153432"/>
                </a:lnTo>
                <a:lnTo>
                  <a:pt x="868475" y="173674"/>
                </a:lnTo>
                <a:lnTo>
                  <a:pt x="828171" y="195048"/>
                </a:lnTo>
                <a:lnTo>
                  <a:pt x="788558" y="217534"/>
                </a:lnTo>
                <a:lnTo>
                  <a:pt x="749656" y="241110"/>
                </a:lnTo>
                <a:lnTo>
                  <a:pt x="711487" y="265755"/>
                </a:lnTo>
                <a:lnTo>
                  <a:pt x="674072" y="291448"/>
                </a:lnTo>
                <a:lnTo>
                  <a:pt x="637431" y="318168"/>
                </a:lnTo>
                <a:lnTo>
                  <a:pt x="601586" y="345895"/>
                </a:lnTo>
                <a:lnTo>
                  <a:pt x="566558" y="374606"/>
                </a:lnTo>
                <a:lnTo>
                  <a:pt x="532368" y="404282"/>
                </a:lnTo>
                <a:lnTo>
                  <a:pt x="499037" y="434901"/>
                </a:lnTo>
                <a:lnTo>
                  <a:pt x="466586" y="466441"/>
                </a:lnTo>
                <a:lnTo>
                  <a:pt x="435036" y="498883"/>
                </a:lnTo>
                <a:lnTo>
                  <a:pt x="404409" y="532204"/>
                </a:lnTo>
                <a:lnTo>
                  <a:pt x="374724" y="566384"/>
                </a:lnTo>
                <a:lnTo>
                  <a:pt x="346004" y="601402"/>
                </a:lnTo>
                <a:lnTo>
                  <a:pt x="318269" y="637237"/>
                </a:lnTo>
                <a:lnTo>
                  <a:pt x="291541" y="673867"/>
                </a:lnTo>
                <a:lnTo>
                  <a:pt x="265839" y="711272"/>
                </a:lnTo>
                <a:lnTo>
                  <a:pt x="241187" y="749431"/>
                </a:lnTo>
                <a:lnTo>
                  <a:pt x="217604" y="788322"/>
                </a:lnTo>
                <a:lnTo>
                  <a:pt x="195111" y="827924"/>
                </a:lnTo>
                <a:lnTo>
                  <a:pt x="173730" y="868218"/>
                </a:lnTo>
                <a:lnTo>
                  <a:pt x="153482" y="909180"/>
                </a:lnTo>
                <a:lnTo>
                  <a:pt x="134388" y="950791"/>
                </a:lnTo>
                <a:lnTo>
                  <a:pt x="116468" y="993029"/>
                </a:lnTo>
                <a:lnTo>
                  <a:pt x="99744" y="1035874"/>
                </a:lnTo>
                <a:lnTo>
                  <a:pt x="84237" y="1079304"/>
                </a:lnTo>
                <a:lnTo>
                  <a:pt x="69968" y="1123298"/>
                </a:lnTo>
                <a:lnTo>
                  <a:pt x="56959" y="1167835"/>
                </a:lnTo>
                <a:lnTo>
                  <a:pt x="45229" y="1212894"/>
                </a:lnTo>
                <a:lnTo>
                  <a:pt x="34800" y="1258455"/>
                </a:lnTo>
                <a:lnTo>
                  <a:pt x="25694" y="1304495"/>
                </a:lnTo>
                <a:lnTo>
                  <a:pt x="17930" y="1350995"/>
                </a:lnTo>
                <a:lnTo>
                  <a:pt x="11531" y="1397932"/>
                </a:lnTo>
                <a:lnTo>
                  <a:pt x="6518" y="1445286"/>
                </a:lnTo>
                <a:lnTo>
                  <a:pt x="2911" y="1493037"/>
                </a:lnTo>
                <a:lnTo>
                  <a:pt x="731" y="1541162"/>
                </a:lnTo>
                <a:lnTo>
                  <a:pt x="0" y="1589640"/>
                </a:lnTo>
                <a:lnTo>
                  <a:pt x="705" y="1637755"/>
                </a:lnTo>
                <a:lnTo>
                  <a:pt x="2807" y="1685530"/>
                </a:lnTo>
                <a:lnTo>
                  <a:pt x="6286" y="1732942"/>
                </a:lnTo>
                <a:lnTo>
                  <a:pt x="11123" y="1779973"/>
                </a:lnTo>
                <a:lnTo>
                  <a:pt x="17299" y="1826603"/>
                </a:lnTo>
                <a:lnTo>
                  <a:pt x="24793" y="1872810"/>
                </a:lnTo>
                <a:lnTo>
                  <a:pt x="33587" y="1918575"/>
                </a:lnTo>
                <a:lnTo>
                  <a:pt x="43660" y="1963878"/>
                </a:lnTo>
                <a:lnTo>
                  <a:pt x="54993" y="2008698"/>
                </a:lnTo>
                <a:lnTo>
                  <a:pt x="67566" y="2053015"/>
                </a:lnTo>
                <a:lnTo>
                  <a:pt x="81360" y="2096808"/>
                </a:lnTo>
                <a:lnTo>
                  <a:pt x="96355" y="2140058"/>
                </a:lnTo>
                <a:lnTo>
                  <a:pt x="112532" y="2182744"/>
                </a:lnTo>
                <a:lnTo>
                  <a:pt x="129871" y="2224846"/>
                </a:lnTo>
                <a:lnTo>
                  <a:pt x="148352" y="2266343"/>
                </a:lnTo>
                <a:lnTo>
                  <a:pt x="167956" y="2307216"/>
                </a:lnTo>
                <a:lnTo>
                  <a:pt x="188664" y="2347445"/>
                </a:lnTo>
                <a:lnTo>
                  <a:pt x="210455" y="2387008"/>
                </a:lnTo>
                <a:lnTo>
                  <a:pt x="233310" y="2425885"/>
                </a:lnTo>
                <a:lnTo>
                  <a:pt x="257209" y="2464057"/>
                </a:lnTo>
                <a:lnTo>
                  <a:pt x="282134" y="2501504"/>
                </a:lnTo>
                <a:lnTo>
                  <a:pt x="308064" y="2538204"/>
                </a:lnTo>
                <a:lnTo>
                  <a:pt x="334980" y="2574137"/>
                </a:lnTo>
                <a:lnTo>
                  <a:pt x="362862" y="2609284"/>
                </a:lnTo>
                <a:lnTo>
                  <a:pt x="391690" y="2643625"/>
                </a:lnTo>
                <a:lnTo>
                  <a:pt x="421446" y="2677138"/>
                </a:lnTo>
                <a:lnTo>
                  <a:pt x="452109" y="2709803"/>
                </a:lnTo>
                <a:lnTo>
                  <a:pt x="483660" y="2741601"/>
                </a:lnTo>
                <a:lnTo>
                  <a:pt x="516079" y="2772511"/>
                </a:lnTo>
                <a:lnTo>
                  <a:pt x="549347" y="2802513"/>
                </a:lnTo>
                <a:lnTo>
                  <a:pt x="583443" y="2831586"/>
                </a:lnTo>
                <a:lnTo>
                  <a:pt x="618350" y="2859711"/>
                </a:lnTo>
                <a:lnTo>
                  <a:pt x="654046" y="2886867"/>
                </a:lnTo>
                <a:lnTo>
                  <a:pt x="690513" y="2913033"/>
                </a:lnTo>
                <a:lnTo>
                  <a:pt x="727730" y="2938190"/>
                </a:lnTo>
                <a:lnTo>
                  <a:pt x="765679" y="2962317"/>
                </a:lnTo>
                <a:lnTo>
                  <a:pt x="804339" y="2985395"/>
                </a:lnTo>
                <a:lnTo>
                  <a:pt x="843691" y="3007402"/>
                </a:lnTo>
                <a:lnTo>
                  <a:pt x="883716" y="3028319"/>
                </a:lnTo>
                <a:lnTo>
                  <a:pt x="924393" y="3048125"/>
                </a:lnTo>
                <a:lnTo>
                  <a:pt x="965704" y="3066799"/>
                </a:lnTo>
                <a:lnTo>
                  <a:pt x="1007629" y="3084323"/>
                </a:lnTo>
                <a:lnTo>
                  <a:pt x="1050147" y="3100675"/>
                </a:lnTo>
                <a:lnTo>
                  <a:pt x="1093240" y="3115836"/>
                </a:lnTo>
                <a:lnTo>
                  <a:pt x="1136888" y="3129784"/>
                </a:lnTo>
                <a:lnTo>
                  <a:pt x="1181072" y="3142500"/>
                </a:lnTo>
                <a:lnTo>
                  <a:pt x="1225771" y="3153964"/>
                </a:lnTo>
                <a:lnTo>
                  <a:pt x="1270966" y="3164154"/>
                </a:lnTo>
                <a:lnTo>
                  <a:pt x="1316638" y="3173052"/>
                </a:lnTo>
                <a:lnTo>
                  <a:pt x="1362767" y="3180636"/>
                </a:lnTo>
                <a:lnTo>
                  <a:pt x="1409333" y="3186887"/>
                </a:lnTo>
                <a:lnTo>
                  <a:pt x="1456317" y="3191784"/>
                </a:lnTo>
                <a:lnTo>
                  <a:pt x="1503699" y="3195307"/>
                </a:lnTo>
                <a:lnTo>
                  <a:pt x="1551461" y="3197436"/>
                </a:lnTo>
                <a:lnTo>
                  <a:pt x="1599581" y="3198150"/>
                </a:lnTo>
                <a:lnTo>
                  <a:pt x="1608344" y="3196666"/>
                </a:lnTo>
                <a:lnTo>
                  <a:pt x="1619781" y="3193401"/>
                </a:lnTo>
                <a:lnTo>
                  <a:pt x="1633000" y="3190136"/>
                </a:lnTo>
                <a:lnTo>
                  <a:pt x="1647110" y="3188652"/>
                </a:lnTo>
                <a:lnTo>
                  <a:pt x="1599581" y="1599138"/>
                </a:lnTo>
                <a:lnTo>
                  <a:pt x="1590075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" y="7372807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940" y="200024"/>
            <a:ext cx="9746615" cy="1402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</a:p>
          <a:p>
            <a:pPr marL="12700">
              <a:lnSpc>
                <a:spcPts val="137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</a:p>
          <a:p>
            <a:pPr marL="12700" algn="ctr">
              <a:lnSpc>
                <a:spcPts val="203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 Богоявленского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ts val="2030"/>
              </a:lnSpc>
            </a:pPr>
            <a:r>
              <a:rPr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400" b="1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b="1" spc="-1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400" b="1" spc="4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6904,5 </a:t>
            </a:r>
            <a:r>
              <a:rPr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spc="-8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sz="24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1675" y="1545705"/>
            <a:ext cx="1273810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25"/>
              </a:lnSpc>
            </a:pPr>
            <a:r>
              <a:rPr sz="1800" dirty="0">
                <a:latin typeface="Microsoft Sans Serif"/>
                <a:cs typeface="Microsoft Sans Serif"/>
              </a:rPr>
              <a:t>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4237" y="1503299"/>
            <a:ext cx="28181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      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4696" y="1762379"/>
            <a:ext cx="8636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900" y="1503299"/>
            <a:ext cx="245808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     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 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          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039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ts val="2100"/>
              </a:lnSpc>
            </a:pPr>
            <a:r>
              <a:rPr sz="1800" dirty="0">
                <a:latin typeface="Microsoft Sans Serif"/>
                <a:cs typeface="Microsoft Sans Serif"/>
              </a:rPr>
              <a:t> 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900" y="2286889"/>
            <a:ext cx="6604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5900" y="2609977"/>
            <a:ext cx="3020695" cy="38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 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 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 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15064" y="3281267"/>
            <a:ext cx="5382260" cy="2127885"/>
          </a:xfrm>
          <a:custGeom>
            <a:avLst/>
            <a:gdLst/>
            <a:ahLst/>
            <a:cxnLst/>
            <a:rect l="l" t="t" r="r" b="b"/>
            <a:pathLst>
              <a:path w="5382259" h="2127885">
                <a:moveTo>
                  <a:pt x="0" y="2127370"/>
                </a:moveTo>
                <a:lnTo>
                  <a:pt x="5381865" y="2127370"/>
                </a:lnTo>
                <a:lnTo>
                  <a:pt x="5381865" y="0"/>
                </a:lnTo>
                <a:lnTo>
                  <a:pt x="0" y="0"/>
                </a:lnTo>
                <a:lnTo>
                  <a:pt x="0" y="2127370"/>
                </a:lnTo>
                <a:close/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05996" y="3713344"/>
            <a:ext cx="2648585" cy="266065"/>
          </a:xfrm>
          <a:custGeom>
            <a:avLst/>
            <a:gdLst/>
            <a:ahLst/>
            <a:cxnLst/>
            <a:rect l="l" t="t" r="r" b="b"/>
            <a:pathLst>
              <a:path w="2648584" h="266064">
                <a:moveTo>
                  <a:pt x="2495643" y="0"/>
                </a:moveTo>
                <a:lnTo>
                  <a:pt x="0" y="265763"/>
                </a:lnTo>
                <a:lnTo>
                  <a:pt x="2648197" y="142413"/>
                </a:lnTo>
                <a:lnTo>
                  <a:pt x="2648197" y="132944"/>
                </a:lnTo>
                <a:lnTo>
                  <a:pt x="2638686" y="123475"/>
                </a:lnTo>
                <a:lnTo>
                  <a:pt x="2629175" y="104537"/>
                </a:lnTo>
                <a:lnTo>
                  <a:pt x="2609773" y="95068"/>
                </a:lnTo>
                <a:lnTo>
                  <a:pt x="2590751" y="76130"/>
                </a:lnTo>
                <a:lnTo>
                  <a:pt x="2571730" y="56814"/>
                </a:lnTo>
                <a:lnTo>
                  <a:pt x="2562219" y="47345"/>
                </a:lnTo>
                <a:lnTo>
                  <a:pt x="2543197" y="37876"/>
                </a:lnTo>
                <a:lnTo>
                  <a:pt x="2533686" y="28407"/>
                </a:lnTo>
                <a:lnTo>
                  <a:pt x="2514665" y="18938"/>
                </a:lnTo>
                <a:lnTo>
                  <a:pt x="2495643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05996" y="3713344"/>
            <a:ext cx="2648585" cy="266065"/>
          </a:xfrm>
          <a:custGeom>
            <a:avLst/>
            <a:gdLst/>
            <a:ahLst/>
            <a:cxnLst/>
            <a:rect l="l" t="t" r="r" b="b"/>
            <a:pathLst>
              <a:path w="2648584" h="266064">
                <a:moveTo>
                  <a:pt x="2495643" y="0"/>
                </a:moveTo>
                <a:lnTo>
                  <a:pt x="2514665" y="18938"/>
                </a:lnTo>
                <a:lnTo>
                  <a:pt x="2533686" y="28407"/>
                </a:lnTo>
                <a:lnTo>
                  <a:pt x="2543197" y="37876"/>
                </a:lnTo>
                <a:lnTo>
                  <a:pt x="2562219" y="47345"/>
                </a:lnTo>
                <a:lnTo>
                  <a:pt x="2571730" y="56814"/>
                </a:lnTo>
                <a:lnTo>
                  <a:pt x="2590751" y="76130"/>
                </a:lnTo>
                <a:lnTo>
                  <a:pt x="2600262" y="85599"/>
                </a:lnTo>
                <a:lnTo>
                  <a:pt x="2609773" y="95068"/>
                </a:lnTo>
                <a:lnTo>
                  <a:pt x="2629175" y="104537"/>
                </a:lnTo>
                <a:lnTo>
                  <a:pt x="2638686" y="123475"/>
                </a:lnTo>
                <a:lnTo>
                  <a:pt x="2648197" y="132944"/>
                </a:lnTo>
                <a:lnTo>
                  <a:pt x="2648197" y="142413"/>
                </a:lnTo>
                <a:lnTo>
                  <a:pt x="0" y="265763"/>
                </a:lnTo>
                <a:lnTo>
                  <a:pt x="2495643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96992" y="3998424"/>
            <a:ext cx="0" cy="760095"/>
          </a:xfrm>
          <a:custGeom>
            <a:avLst/>
            <a:gdLst/>
            <a:ahLst/>
            <a:cxnLst/>
            <a:rect l="l" t="t" r="r" b="b"/>
            <a:pathLst>
              <a:path h="760095">
                <a:moveTo>
                  <a:pt x="0" y="0"/>
                </a:moveTo>
                <a:lnTo>
                  <a:pt x="0" y="759692"/>
                </a:lnTo>
              </a:path>
            </a:pathLst>
          </a:custGeom>
          <a:ln w="9510">
            <a:solidFill>
              <a:srgbClr val="8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92237" y="3979107"/>
            <a:ext cx="9525" cy="788670"/>
          </a:xfrm>
          <a:custGeom>
            <a:avLst/>
            <a:gdLst/>
            <a:ahLst/>
            <a:cxnLst/>
            <a:rect l="l" t="t" r="r" b="b"/>
            <a:pathLst>
              <a:path w="9525" h="788670">
                <a:moveTo>
                  <a:pt x="9510" y="0"/>
                </a:moveTo>
                <a:lnTo>
                  <a:pt x="9510" y="9469"/>
                </a:lnTo>
                <a:lnTo>
                  <a:pt x="9510" y="19316"/>
                </a:lnTo>
                <a:lnTo>
                  <a:pt x="0" y="38254"/>
                </a:lnTo>
                <a:lnTo>
                  <a:pt x="0" y="47723"/>
                </a:lnTo>
                <a:lnTo>
                  <a:pt x="0" y="788478"/>
                </a:lnTo>
                <a:lnTo>
                  <a:pt x="0" y="779009"/>
                </a:lnTo>
                <a:lnTo>
                  <a:pt x="9510" y="760070"/>
                </a:lnTo>
                <a:lnTo>
                  <a:pt x="9510" y="750601"/>
                </a:lnTo>
                <a:lnTo>
                  <a:pt x="9510" y="741132"/>
                </a:lnTo>
                <a:lnTo>
                  <a:pt x="9510" y="0"/>
                </a:lnTo>
                <a:close/>
              </a:path>
            </a:pathLst>
          </a:custGeom>
          <a:ln w="9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05996" y="3855758"/>
            <a:ext cx="2696210" cy="171450"/>
          </a:xfrm>
          <a:custGeom>
            <a:avLst/>
            <a:gdLst/>
            <a:ahLst/>
            <a:cxnLst/>
            <a:rect l="l" t="t" r="r" b="b"/>
            <a:pathLst>
              <a:path w="2696209" h="171450">
                <a:moveTo>
                  <a:pt x="2648197" y="0"/>
                </a:moveTo>
                <a:lnTo>
                  <a:pt x="0" y="123349"/>
                </a:lnTo>
                <a:lnTo>
                  <a:pt x="2686240" y="171073"/>
                </a:lnTo>
                <a:lnTo>
                  <a:pt x="2686240" y="161604"/>
                </a:lnTo>
                <a:lnTo>
                  <a:pt x="2695751" y="142666"/>
                </a:lnTo>
                <a:lnTo>
                  <a:pt x="2695751" y="94942"/>
                </a:lnTo>
                <a:lnTo>
                  <a:pt x="2686240" y="85473"/>
                </a:lnTo>
                <a:lnTo>
                  <a:pt x="2686240" y="57066"/>
                </a:lnTo>
                <a:lnTo>
                  <a:pt x="2676729" y="47597"/>
                </a:lnTo>
                <a:lnTo>
                  <a:pt x="2676729" y="38128"/>
                </a:lnTo>
                <a:lnTo>
                  <a:pt x="2667219" y="28407"/>
                </a:lnTo>
                <a:lnTo>
                  <a:pt x="2657708" y="9469"/>
                </a:lnTo>
                <a:lnTo>
                  <a:pt x="26481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5996" y="3855758"/>
            <a:ext cx="2696210" cy="171450"/>
          </a:xfrm>
          <a:custGeom>
            <a:avLst/>
            <a:gdLst/>
            <a:ahLst/>
            <a:cxnLst/>
            <a:rect l="l" t="t" r="r" b="b"/>
            <a:pathLst>
              <a:path w="2696209" h="171450">
                <a:moveTo>
                  <a:pt x="2648197" y="0"/>
                </a:moveTo>
                <a:lnTo>
                  <a:pt x="2657708" y="9469"/>
                </a:lnTo>
                <a:lnTo>
                  <a:pt x="2667219" y="28407"/>
                </a:lnTo>
                <a:lnTo>
                  <a:pt x="2676729" y="38128"/>
                </a:lnTo>
                <a:lnTo>
                  <a:pt x="2676729" y="47597"/>
                </a:lnTo>
                <a:lnTo>
                  <a:pt x="2686240" y="57066"/>
                </a:lnTo>
                <a:lnTo>
                  <a:pt x="2686240" y="76004"/>
                </a:lnTo>
                <a:lnTo>
                  <a:pt x="2686240" y="85473"/>
                </a:lnTo>
                <a:lnTo>
                  <a:pt x="2695751" y="94942"/>
                </a:lnTo>
                <a:lnTo>
                  <a:pt x="2695751" y="104411"/>
                </a:lnTo>
                <a:lnTo>
                  <a:pt x="2695751" y="123349"/>
                </a:lnTo>
                <a:lnTo>
                  <a:pt x="2695751" y="132818"/>
                </a:lnTo>
                <a:lnTo>
                  <a:pt x="2695751" y="142666"/>
                </a:lnTo>
                <a:lnTo>
                  <a:pt x="2686240" y="161604"/>
                </a:lnTo>
                <a:lnTo>
                  <a:pt x="2686240" y="171073"/>
                </a:lnTo>
                <a:lnTo>
                  <a:pt x="0" y="123349"/>
                </a:lnTo>
                <a:lnTo>
                  <a:pt x="2648197" y="0"/>
                </a:lnTo>
                <a:close/>
              </a:path>
            </a:pathLst>
          </a:custGeom>
          <a:ln w="9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5083" y="3281240"/>
            <a:ext cx="5381889" cy="2136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758438" y="1609090"/>
            <a:ext cx="2747756" cy="276742"/>
          </a:xfrm>
          <a:prstGeom prst="rect">
            <a:avLst/>
          </a:prstGeom>
          <a:solidFill>
            <a:srgbClr val="800080"/>
          </a:solidFill>
          <a:ln w="9525">
            <a:solidFill>
              <a:srgbClr val="99336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3345" marR="382270">
              <a:lnSpc>
                <a:spcPct val="95900"/>
              </a:lnSpc>
              <a:spcBef>
                <a:spcPts val="315"/>
              </a:spcBef>
            </a:pPr>
            <a:r>
              <a:rPr sz="1600" dirty="0" err="1">
                <a:solidFill>
                  <a:srgbClr val="FFFFFF"/>
                </a:solidFill>
                <a:latin typeface="Microsoft Sans Serif"/>
                <a:cs typeface="Microsoft Sans Serif"/>
              </a:rPr>
              <a:t>Дотация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- 3845,9 </a:t>
            </a:r>
            <a:r>
              <a:rPr lang="ru-RU" sz="1600" dirty="0" err="1" smtClean="0">
                <a:solidFill>
                  <a:srgbClr val="FFFFFF"/>
                </a:solidFill>
                <a:latin typeface="Microsoft Sans Serif"/>
                <a:cs typeface="Microsoft Sans Serif"/>
              </a:rPr>
              <a:t>т.р</a:t>
            </a:r>
            <a:r>
              <a:rPr lang="ru-RU" sz="160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94700" y="3677920"/>
            <a:ext cx="2298700" cy="45038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5250" marR="102870">
              <a:lnSpc>
                <a:spcPct val="94700"/>
              </a:lnSpc>
              <a:spcBef>
                <a:spcPts val="320"/>
              </a:spcBef>
            </a:pPr>
            <a:r>
              <a:rPr sz="1400" dirty="0" err="1">
                <a:latin typeface="Microsoft Sans Serif"/>
                <a:cs typeface="Microsoft Sans Serif"/>
              </a:rPr>
              <a:t>Иные</a:t>
            </a:r>
            <a:r>
              <a:rPr sz="1400" dirty="0">
                <a:latin typeface="Microsoft Sans Serif"/>
                <a:cs typeface="Microsoft Sans Serif"/>
              </a:rPr>
              <a:t>  </a:t>
            </a:r>
            <a:r>
              <a:rPr sz="1400" spc="5" dirty="0" err="1" smtClean="0">
                <a:latin typeface="Microsoft Sans Serif"/>
                <a:cs typeface="Microsoft Sans Serif"/>
              </a:rPr>
              <a:t>м</a:t>
            </a:r>
            <a:r>
              <a:rPr sz="1400" spc="-5" dirty="0" err="1" smtClean="0">
                <a:latin typeface="Microsoft Sans Serif"/>
                <a:cs typeface="Microsoft Sans Serif"/>
              </a:rPr>
              <a:t>е</a:t>
            </a:r>
            <a:r>
              <a:rPr sz="1400" spc="-10" dirty="0" err="1" smtClean="0">
                <a:latin typeface="Microsoft Sans Serif"/>
                <a:cs typeface="Microsoft Sans Serif"/>
              </a:rPr>
              <a:t>ж</a:t>
            </a:r>
            <a:r>
              <a:rPr sz="1400" dirty="0" err="1" smtClean="0">
                <a:latin typeface="Microsoft Sans Serif"/>
                <a:cs typeface="Microsoft Sans Serif"/>
              </a:rPr>
              <a:t>б</a:t>
            </a:r>
            <a:r>
              <a:rPr sz="1400" spc="-10" dirty="0" err="1" smtClean="0">
                <a:latin typeface="Microsoft Sans Serif"/>
                <a:cs typeface="Microsoft Sans Serif"/>
              </a:rPr>
              <a:t>ю</a:t>
            </a:r>
            <a:r>
              <a:rPr sz="1400" spc="-5" dirty="0" err="1" smtClean="0">
                <a:latin typeface="Microsoft Sans Serif"/>
                <a:cs typeface="Microsoft Sans Serif"/>
              </a:rPr>
              <a:t>д</a:t>
            </a:r>
            <a:r>
              <a:rPr sz="1400" dirty="0" err="1" smtClean="0">
                <a:latin typeface="Microsoft Sans Serif"/>
                <a:cs typeface="Microsoft Sans Serif"/>
              </a:rPr>
              <a:t>жетные</a:t>
            </a:r>
            <a:r>
              <a:rPr sz="1400" dirty="0" smtClean="0">
                <a:latin typeface="Microsoft Sans Serif"/>
                <a:cs typeface="Microsoft Sans Serif"/>
              </a:rPr>
              <a:t>  </a:t>
            </a:r>
            <a:r>
              <a:rPr sz="1400" spc="-5" dirty="0" err="1" smtClean="0">
                <a:latin typeface="Microsoft Sans Serif"/>
                <a:cs typeface="Microsoft Sans Serif"/>
              </a:rPr>
              <a:t>трансфер</a:t>
            </a:r>
            <a:r>
              <a:rPr lang="ru-RU" sz="1400" spc="-5" dirty="0" smtClean="0">
                <a:latin typeface="Microsoft Sans Serif"/>
                <a:cs typeface="Microsoft Sans Serif"/>
              </a:rPr>
              <a:t>ты – 2883,6 </a:t>
            </a:r>
            <a:r>
              <a:rPr lang="ru-RU" sz="1400" spc="-5" dirty="0" err="1" smtClean="0">
                <a:latin typeface="Microsoft Sans Serif"/>
                <a:cs typeface="Microsoft Sans Serif"/>
              </a:rPr>
              <a:t>т.р</a:t>
            </a:r>
            <a:r>
              <a:rPr lang="ru-RU" sz="1400" spc="-5" dirty="0" smtClean="0">
                <a:latin typeface="Microsoft Sans Serif"/>
                <a:cs typeface="Microsoft Sans Serif"/>
              </a:rPr>
              <a:t>.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97850" y="2068830"/>
            <a:ext cx="2495550" cy="439223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710" marR="88900">
              <a:lnSpc>
                <a:spcPts val="1390"/>
              </a:lnSpc>
              <a:spcBef>
                <a:spcPts val="325"/>
              </a:spcBef>
            </a:pPr>
            <a:r>
              <a:rPr sz="16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Субвенции</a:t>
            </a:r>
            <a:r>
              <a:rPr sz="1600" dirty="0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– 174,8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т.р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.</a:t>
            </a:r>
          </a:p>
          <a:p>
            <a:pPr marL="92710" marR="88900">
              <a:lnSpc>
                <a:spcPts val="1390"/>
              </a:lnSpc>
              <a:spcBef>
                <a:spcPts val="325"/>
              </a:spcBef>
            </a:pPr>
            <a:r>
              <a:rPr sz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Microsoft Sans Serif"/>
                <a:cs typeface="Microsoft Sans Serif"/>
              </a:rPr>
              <a:t> </a:t>
            </a:r>
            <a:endParaRPr sz="1200" dirty="0">
              <a:solidFill>
                <a:schemeClr val="tx2">
                  <a:lumMod val="20000"/>
                  <a:lumOff val="80000"/>
                </a:schemeClr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306</Words>
  <Application>Microsoft Office PowerPoint</Application>
  <PresentationFormat>Произвольный</PresentationFormat>
  <Paragraphs>110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Администрация Богоявленского сельского поселения </vt:lpstr>
      <vt:lpstr>Презентация PowerPoint</vt:lpstr>
      <vt:lpstr>Презентация PowerPoint</vt:lpstr>
      <vt:lpstr>Структура расходов бюджета Богоявленского сельского поселения в  2016 году - 10696,4 тыс.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Земля</dc:creator>
  <cp:lastModifiedBy>123</cp:lastModifiedBy>
  <cp:revision>11</cp:revision>
  <dcterms:created xsi:type="dcterms:W3CDTF">2016-01-29T13:17:41Z</dcterms:created>
  <dcterms:modified xsi:type="dcterms:W3CDTF">2018-02-22T10:03:46Z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2016-01-29T00:00:00Z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2016-01-29T00:00:00Z</vt:filetime>
  </property>
</Properties>
</file>